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5"/>
  </p:notesMasterIdLst>
  <p:handoutMasterIdLst>
    <p:handoutMasterId r:id="rId6"/>
  </p:handoutMasterIdLst>
  <p:sldIdLst>
    <p:sldId id="316" r:id="rId2"/>
    <p:sldId id="315" r:id="rId3"/>
    <p:sldId id="307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osmarijn Velds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8F32"/>
    <a:srgbClr val="CBEDF6"/>
    <a:srgbClr val="C8C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5930" autoAdjust="0"/>
  </p:normalViewPr>
  <p:slideViewPr>
    <p:cSldViewPr snapToGrid="0">
      <p:cViewPr varScale="1">
        <p:scale>
          <a:sx n="195" d="100"/>
          <a:sy n="195" d="100"/>
        </p:scale>
        <p:origin x="183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F4D51-C35C-614C-8435-B1FEA62458B6}" type="datetimeFigureOut">
              <a:rPr lang="nl-NL" smtClean="0"/>
              <a:t>20-03-17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E6D53-98AA-644C-AD47-36B43A0825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77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DB153-DB07-4F1F-8FB0-96C784439158}" type="datetimeFigureOut">
              <a:rPr lang="nl-NL" smtClean="0"/>
              <a:t>20-03-17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B61DD-ED2C-4A31-A35E-D8102222A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0759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Robert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A8DA-CBD5-C945-A3EF-0A881E021B0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8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0921"/>
            <a:ext cx="7772400" cy="2387600"/>
          </a:xfrm>
        </p:spPr>
        <p:txBody>
          <a:bodyPr anchor="b">
            <a:normAutofit/>
          </a:bodyPr>
          <a:lstStyle>
            <a:lvl1pPr algn="ctr">
              <a:defRPr sz="2800" b="1" i="0">
                <a:solidFill>
                  <a:schemeClr val="accent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50556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eperen 6"/>
          <p:cNvGrpSpPr/>
          <p:nvPr userDrawn="1"/>
        </p:nvGrpSpPr>
        <p:grpSpPr>
          <a:xfrm>
            <a:off x="0" y="0"/>
            <a:ext cx="9144000" cy="388877"/>
            <a:chOff x="0" y="-7"/>
            <a:chExt cx="12192000" cy="634980"/>
          </a:xfrm>
        </p:grpSpPr>
        <p:sp>
          <p:nvSpPr>
            <p:cNvPr id="8" name="Rechthoek 7"/>
            <p:cNvSpPr/>
            <p:nvPr userDrawn="1"/>
          </p:nvSpPr>
          <p:spPr>
            <a:xfrm>
              <a:off x="0" y="-7"/>
              <a:ext cx="3048000" cy="6349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9" name="Rechthoek 8"/>
            <p:cNvSpPr/>
            <p:nvPr userDrawn="1"/>
          </p:nvSpPr>
          <p:spPr>
            <a:xfrm>
              <a:off x="3048000" y="0"/>
              <a:ext cx="3048000" cy="6349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10" name="Rechthoek 9"/>
            <p:cNvSpPr/>
            <p:nvPr userDrawn="1"/>
          </p:nvSpPr>
          <p:spPr>
            <a:xfrm>
              <a:off x="6096000" y="0"/>
              <a:ext cx="3048000" cy="6349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9144000" y="0"/>
              <a:ext cx="3048000" cy="63497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</p:grpSp>
      <p:pic>
        <p:nvPicPr>
          <p:cNvPr id="13" name="Afbeelding 12" descr="NIGRA-FC-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" b="10554"/>
          <a:stretch/>
        </p:blipFill>
        <p:spPr>
          <a:xfrm>
            <a:off x="3554730" y="1030761"/>
            <a:ext cx="2034540" cy="18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5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214195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454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TW&amp;A 2017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289894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accent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72284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39571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39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93088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87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i="0"/>
            </a:lvl1pPr>
          </a:lstStyle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41147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50604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82996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206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206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206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05-TW&amp;A-DIAP.wm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464" y="172630"/>
            <a:ext cx="645746" cy="28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6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69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Samenwerking </a:t>
            </a:r>
            <a:r>
              <a:rPr lang="nl-NL" dirty="0" smtClean="0"/>
              <a:t>ziekenhuis </a:t>
            </a:r>
            <a:r>
              <a:rPr lang="nl-NL" dirty="0"/>
              <a:t>– verpleeghuis </a:t>
            </a:r>
            <a:br>
              <a:rPr lang="nl-NL" dirty="0"/>
            </a:br>
            <a:r>
              <a:rPr lang="nl-NL" dirty="0"/>
              <a:t>bij instelling pomptherapie en revalidatie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Voorbeeldplan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NIGRA 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728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hthoek 171"/>
          <p:cNvSpPr/>
          <p:nvPr/>
        </p:nvSpPr>
        <p:spPr>
          <a:xfrm>
            <a:off x="354041" y="4129936"/>
            <a:ext cx="8289216" cy="2133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>
              <a:lnSpc>
                <a:spcPct val="140000"/>
              </a:lnSpc>
            </a:pPr>
            <a:endParaRPr lang="nl-NL" sz="1200" dirty="0">
              <a:solidFill>
                <a:srgbClr val="000000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454701" y="269182"/>
            <a:ext cx="6633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 smtClean="0">
                <a:solidFill>
                  <a:schemeClr val="bg1"/>
                </a:solidFill>
              </a:rPr>
              <a:t>Regionale samenwerking Parkinson-neurologen cruciaal in NIGRA zorgaanpak</a:t>
            </a:r>
            <a:endParaRPr lang="nl-NL" sz="1400" dirty="0">
              <a:solidFill>
                <a:schemeClr val="bg1"/>
              </a:solidFill>
            </a:endParaRPr>
          </a:p>
        </p:txBody>
      </p:sp>
      <p:sp>
        <p:nvSpPr>
          <p:cNvPr id="129" name="Rechthoek 128"/>
          <p:cNvSpPr/>
          <p:nvPr/>
        </p:nvSpPr>
        <p:spPr>
          <a:xfrm>
            <a:off x="354041" y="882291"/>
            <a:ext cx="8289216" cy="409144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 smtClean="0">
                <a:solidFill>
                  <a:schemeClr val="bg1"/>
                </a:solidFill>
              </a:rPr>
              <a:t>Samenwerking met revalidatieafdeling </a:t>
            </a:r>
            <a:r>
              <a:rPr lang="nl-NL" sz="1200" dirty="0">
                <a:solidFill>
                  <a:schemeClr val="bg1"/>
                </a:solidFill>
              </a:rPr>
              <a:t>verpleeghuis </a:t>
            </a:r>
            <a:r>
              <a:rPr lang="nl-NL" sz="1200" dirty="0" smtClean="0">
                <a:solidFill>
                  <a:schemeClr val="bg1"/>
                </a:solidFill>
              </a:rPr>
              <a:t>voor instelling op pomptherapie in opkomst</a:t>
            </a:r>
            <a:endParaRPr lang="nl-NL" sz="1050" baseline="30000" dirty="0">
              <a:solidFill>
                <a:schemeClr val="bg1"/>
              </a:solidFill>
            </a:endParaRPr>
          </a:p>
        </p:txBody>
      </p:sp>
      <p:sp>
        <p:nvSpPr>
          <p:cNvPr id="141" name="Rechthoek 140"/>
          <p:cNvSpPr/>
          <p:nvPr/>
        </p:nvSpPr>
        <p:spPr>
          <a:xfrm>
            <a:off x="354041" y="3722665"/>
            <a:ext cx="8289216" cy="3991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cs typeface="Helvetica Neue"/>
              </a:rPr>
              <a:t>NIGRA Zorgaanpak &amp; regionale samenwerking</a:t>
            </a:r>
            <a:endParaRPr lang="nl-NL" sz="1200" dirty="0">
              <a:cs typeface="Helvetica Neue"/>
            </a:endParaRPr>
          </a:p>
        </p:txBody>
      </p:sp>
      <p:sp>
        <p:nvSpPr>
          <p:cNvPr id="175" name="Tijdelijke aanduiding voor inhoud 5"/>
          <p:cNvSpPr txBox="1">
            <a:spLocks/>
          </p:cNvSpPr>
          <p:nvPr/>
        </p:nvSpPr>
        <p:spPr bwMode="auto">
          <a:xfrm>
            <a:off x="6369907" y="1292351"/>
            <a:ext cx="2273349" cy="2346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6" tIns="43638" rIns="87276" bIns="43638" numCol="1" anchor="t" anchorCtr="0" compatLnSpc="1">
            <a:prstTxWarp prst="textNoShape">
              <a:avLst/>
            </a:prstTxWarp>
          </a:bodyPr>
          <a:lstStyle>
            <a:lvl1pPr marL="2667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334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12800" indent="-2794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795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defRPr sz="1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endParaRPr lang="nl-NL" sz="1200" dirty="0" smtClean="0"/>
          </a:p>
        </p:txBody>
      </p:sp>
      <p:grpSp>
        <p:nvGrpSpPr>
          <p:cNvPr id="121" name="Groeperen 120"/>
          <p:cNvGrpSpPr/>
          <p:nvPr/>
        </p:nvGrpSpPr>
        <p:grpSpPr>
          <a:xfrm>
            <a:off x="6590608" y="1408571"/>
            <a:ext cx="1778565" cy="2166149"/>
            <a:chOff x="252726" y="1145875"/>
            <a:chExt cx="4943974" cy="5008182"/>
          </a:xfrm>
        </p:grpSpPr>
        <p:grpSp>
          <p:nvGrpSpPr>
            <p:cNvPr id="125" name="Groeperen 124"/>
            <p:cNvGrpSpPr/>
            <p:nvPr/>
          </p:nvGrpSpPr>
          <p:grpSpPr>
            <a:xfrm>
              <a:off x="252726" y="1145875"/>
              <a:ext cx="4943974" cy="5008182"/>
              <a:chOff x="4163221" y="1658230"/>
              <a:chExt cx="4802229" cy="5142218"/>
            </a:xfrm>
            <a:noFill/>
          </p:grpSpPr>
          <p:sp>
            <p:nvSpPr>
              <p:cNvPr id="139" name="Freeform 30"/>
              <p:cNvSpPr>
                <a:spLocks/>
              </p:cNvSpPr>
              <p:nvPr/>
            </p:nvSpPr>
            <p:spPr bwMode="auto">
              <a:xfrm>
                <a:off x="6111667" y="5532503"/>
                <a:ext cx="39362" cy="52831"/>
              </a:xfrm>
              <a:custGeom>
                <a:avLst/>
                <a:gdLst>
                  <a:gd name="T0" fmla="*/ 91 w 109"/>
                  <a:gd name="T1" fmla="*/ 1 h 119"/>
                  <a:gd name="T2" fmla="*/ 82 w 109"/>
                  <a:gd name="T3" fmla="*/ 1 h 119"/>
                  <a:gd name="T4" fmla="*/ 77 w 109"/>
                  <a:gd name="T5" fmla="*/ 5 h 119"/>
                  <a:gd name="T6" fmla="*/ 75 w 109"/>
                  <a:gd name="T7" fmla="*/ 7 h 119"/>
                  <a:gd name="T8" fmla="*/ 74 w 109"/>
                  <a:gd name="T9" fmla="*/ 11 h 119"/>
                  <a:gd name="T10" fmla="*/ 71 w 109"/>
                  <a:gd name="T11" fmla="*/ 29 h 119"/>
                  <a:gd name="T12" fmla="*/ 67 w 109"/>
                  <a:gd name="T13" fmla="*/ 40 h 119"/>
                  <a:gd name="T14" fmla="*/ 63 w 109"/>
                  <a:gd name="T15" fmla="*/ 44 h 119"/>
                  <a:gd name="T16" fmla="*/ 53 w 109"/>
                  <a:gd name="T17" fmla="*/ 44 h 119"/>
                  <a:gd name="T18" fmla="*/ 37 w 109"/>
                  <a:gd name="T19" fmla="*/ 44 h 119"/>
                  <a:gd name="T20" fmla="*/ 29 w 109"/>
                  <a:gd name="T21" fmla="*/ 41 h 119"/>
                  <a:gd name="T22" fmla="*/ 20 w 109"/>
                  <a:gd name="T23" fmla="*/ 37 h 119"/>
                  <a:gd name="T24" fmla="*/ 6 w 109"/>
                  <a:gd name="T25" fmla="*/ 35 h 119"/>
                  <a:gd name="T26" fmla="*/ 1 w 109"/>
                  <a:gd name="T27" fmla="*/ 40 h 119"/>
                  <a:gd name="T28" fmla="*/ 0 w 109"/>
                  <a:gd name="T29" fmla="*/ 56 h 119"/>
                  <a:gd name="T30" fmla="*/ 6 w 109"/>
                  <a:gd name="T31" fmla="*/ 71 h 119"/>
                  <a:gd name="T32" fmla="*/ 7 w 109"/>
                  <a:gd name="T33" fmla="*/ 73 h 119"/>
                  <a:gd name="T34" fmla="*/ 14 w 109"/>
                  <a:gd name="T35" fmla="*/ 80 h 119"/>
                  <a:gd name="T36" fmla="*/ 16 w 109"/>
                  <a:gd name="T37" fmla="*/ 81 h 119"/>
                  <a:gd name="T38" fmla="*/ 17 w 109"/>
                  <a:gd name="T39" fmla="*/ 84 h 119"/>
                  <a:gd name="T40" fmla="*/ 20 w 109"/>
                  <a:gd name="T41" fmla="*/ 85 h 119"/>
                  <a:gd name="T42" fmla="*/ 24 w 109"/>
                  <a:gd name="T43" fmla="*/ 90 h 119"/>
                  <a:gd name="T44" fmla="*/ 27 w 109"/>
                  <a:gd name="T45" fmla="*/ 99 h 119"/>
                  <a:gd name="T46" fmla="*/ 33 w 109"/>
                  <a:gd name="T47" fmla="*/ 106 h 119"/>
                  <a:gd name="T48" fmla="*/ 39 w 109"/>
                  <a:gd name="T49" fmla="*/ 106 h 119"/>
                  <a:gd name="T50" fmla="*/ 41 w 109"/>
                  <a:gd name="T51" fmla="*/ 110 h 119"/>
                  <a:gd name="T52" fmla="*/ 43 w 109"/>
                  <a:gd name="T53" fmla="*/ 111 h 119"/>
                  <a:gd name="T54" fmla="*/ 46 w 109"/>
                  <a:gd name="T55" fmla="*/ 115 h 119"/>
                  <a:gd name="T56" fmla="*/ 51 w 109"/>
                  <a:gd name="T57" fmla="*/ 119 h 119"/>
                  <a:gd name="T58" fmla="*/ 55 w 109"/>
                  <a:gd name="T59" fmla="*/ 119 h 119"/>
                  <a:gd name="T60" fmla="*/ 58 w 109"/>
                  <a:gd name="T61" fmla="*/ 116 h 119"/>
                  <a:gd name="T62" fmla="*/ 60 w 109"/>
                  <a:gd name="T63" fmla="*/ 112 h 119"/>
                  <a:gd name="T64" fmla="*/ 63 w 109"/>
                  <a:gd name="T65" fmla="*/ 107 h 119"/>
                  <a:gd name="T66" fmla="*/ 66 w 109"/>
                  <a:gd name="T67" fmla="*/ 95 h 119"/>
                  <a:gd name="T68" fmla="*/ 71 w 109"/>
                  <a:gd name="T69" fmla="*/ 78 h 119"/>
                  <a:gd name="T70" fmla="*/ 73 w 109"/>
                  <a:gd name="T71" fmla="*/ 69 h 119"/>
                  <a:gd name="T72" fmla="*/ 75 w 109"/>
                  <a:gd name="T73" fmla="*/ 66 h 119"/>
                  <a:gd name="T74" fmla="*/ 78 w 109"/>
                  <a:gd name="T75" fmla="*/ 64 h 119"/>
                  <a:gd name="T76" fmla="*/ 83 w 109"/>
                  <a:gd name="T77" fmla="*/ 58 h 119"/>
                  <a:gd name="T78" fmla="*/ 92 w 109"/>
                  <a:gd name="T79" fmla="*/ 52 h 119"/>
                  <a:gd name="T80" fmla="*/ 102 w 109"/>
                  <a:gd name="T81" fmla="*/ 43 h 119"/>
                  <a:gd name="T82" fmla="*/ 108 w 109"/>
                  <a:gd name="T83" fmla="*/ 25 h 119"/>
                  <a:gd name="T84" fmla="*/ 109 w 109"/>
                  <a:gd name="T85" fmla="*/ 16 h 119"/>
                  <a:gd name="T86" fmla="*/ 105 w 109"/>
                  <a:gd name="T87" fmla="*/ 8 h 119"/>
                  <a:gd name="T88" fmla="*/ 103 w 109"/>
                  <a:gd name="T89" fmla="*/ 6 h 119"/>
                  <a:gd name="T90" fmla="*/ 101 w 109"/>
                  <a:gd name="T91" fmla="*/ 3 h 119"/>
                  <a:gd name="T92" fmla="*/ 98 w 109"/>
                  <a:gd name="T93" fmla="*/ 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19">
                    <a:moveTo>
                      <a:pt x="96" y="1"/>
                    </a:moveTo>
                    <a:lnTo>
                      <a:pt x="91" y="1"/>
                    </a:lnTo>
                    <a:lnTo>
                      <a:pt x="86" y="0"/>
                    </a:lnTo>
                    <a:lnTo>
                      <a:pt x="82" y="1"/>
                    </a:lnTo>
                    <a:lnTo>
                      <a:pt x="78" y="3"/>
                    </a:lnTo>
                    <a:lnTo>
                      <a:pt x="77" y="5"/>
                    </a:lnTo>
                    <a:lnTo>
                      <a:pt x="76" y="6"/>
                    </a:lnTo>
                    <a:lnTo>
                      <a:pt x="75" y="7"/>
                    </a:lnTo>
                    <a:lnTo>
                      <a:pt x="75" y="9"/>
                    </a:lnTo>
                    <a:lnTo>
                      <a:pt x="74" y="11"/>
                    </a:lnTo>
                    <a:lnTo>
                      <a:pt x="72" y="19"/>
                    </a:lnTo>
                    <a:lnTo>
                      <a:pt x="71" y="29"/>
                    </a:lnTo>
                    <a:lnTo>
                      <a:pt x="69" y="34"/>
                    </a:lnTo>
                    <a:lnTo>
                      <a:pt x="67" y="40"/>
                    </a:lnTo>
                    <a:lnTo>
                      <a:pt x="63" y="42"/>
                    </a:lnTo>
                    <a:lnTo>
                      <a:pt x="63" y="44"/>
                    </a:lnTo>
                    <a:lnTo>
                      <a:pt x="61" y="44"/>
                    </a:lnTo>
                    <a:lnTo>
                      <a:pt x="53" y="44"/>
                    </a:lnTo>
                    <a:lnTo>
                      <a:pt x="44" y="44"/>
                    </a:lnTo>
                    <a:lnTo>
                      <a:pt x="37" y="44"/>
                    </a:lnTo>
                    <a:lnTo>
                      <a:pt x="30" y="42"/>
                    </a:lnTo>
                    <a:lnTo>
                      <a:pt x="29" y="41"/>
                    </a:lnTo>
                    <a:lnTo>
                      <a:pt x="27" y="40"/>
                    </a:lnTo>
                    <a:lnTo>
                      <a:pt x="20" y="37"/>
                    </a:lnTo>
                    <a:lnTo>
                      <a:pt x="12" y="35"/>
                    </a:lnTo>
                    <a:lnTo>
                      <a:pt x="6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56"/>
                    </a:lnTo>
                    <a:lnTo>
                      <a:pt x="2" y="63"/>
                    </a:lnTo>
                    <a:lnTo>
                      <a:pt x="6" y="71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10" y="77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6" y="81"/>
                    </a:lnTo>
                    <a:lnTo>
                      <a:pt x="17" y="82"/>
                    </a:lnTo>
                    <a:lnTo>
                      <a:pt x="17" y="84"/>
                    </a:lnTo>
                    <a:lnTo>
                      <a:pt x="18" y="84"/>
                    </a:lnTo>
                    <a:lnTo>
                      <a:pt x="20" y="85"/>
                    </a:lnTo>
                    <a:lnTo>
                      <a:pt x="22" y="87"/>
                    </a:lnTo>
                    <a:lnTo>
                      <a:pt x="24" y="90"/>
                    </a:lnTo>
                    <a:lnTo>
                      <a:pt x="24" y="92"/>
                    </a:lnTo>
                    <a:lnTo>
                      <a:pt x="27" y="99"/>
                    </a:lnTo>
                    <a:lnTo>
                      <a:pt x="32" y="104"/>
                    </a:lnTo>
                    <a:lnTo>
                      <a:pt x="33" y="106"/>
                    </a:lnTo>
                    <a:lnTo>
                      <a:pt x="35" y="106"/>
                    </a:lnTo>
                    <a:lnTo>
                      <a:pt x="39" y="106"/>
                    </a:lnTo>
                    <a:lnTo>
                      <a:pt x="40" y="107"/>
                    </a:lnTo>
                    <a:lnTo>
                      <a:pt x="41" y="110"/>
                    </a:lnTo>
                    <a:lnTo>
                      <a:pt x="42" y="111"/>
                    </a:lnTo>
                    <a:lnTo>
                      <a:pt x="43" y="111"/>
                    </a:lnTo>
                    <a:lnTo>
                      <a:pt x="44" y="112"/>
                    </a:lnTo>
                    <a:lnTo>
                      <a:pt x="46" y="115"/>
                    </a:lnTo>
                    <a:lnTo>
                      <a:pt x="48" y="117"/>
                    </a:lnTo>
                    <a:lnTo>
                      <a:pt x="51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7" y="117"/>
                    </a:lnTo>
                    <a:lnTo>
                      <a:pt x="58" y="116"/>
                    </a:lnTo>
                    <a:lnTo>
                      <a:pt x="59" y="115"/>
                    </a:lnTo>
                    <a:lnTo>
                      <a:pt x="60" y="112"/>
                    </a:lnTo>
                    <a:lnTo>
                      <a:pt x="61" y="107"/>
                    </a:lnTo>
                    <a:lnTo>
                      <a:pt x="63" y="107"/>
                    </a:lnTo>
                    <a:lnTo>
                      <a:pt x="63" y="106"/>
                    </a:lnTo>
                    <a:lnTo>
                      <a:pt x="66" y="95"/>
                    </a:lnTo>
                    <a:lnTo>
                      <a:pt x="69" y="83"/>
                    </a:lnTo>
                    <a:lnTo>
                      <a:pt x="71" y="78"/>
                    </a:lnTo>
                    <a:lnTo>
                      <a:pt x="73" y="71"/>
                    </a:lnTo>
                    <a:lnTo>
                      <a:pt x="73" y="69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77" y="65"/>
                    </a:lnTo>
                    <a:lnTo>
                      <a:pt x="78" y="64"/>
                    </a:lnTo>
                    <a:lnTo>
                      <a:pt x="78" y="61"/>
                    </a:lnTo>
                    <a:lnTo>
                      <a:pt x="83" y="58"/>
                    </a:lnTo>
                    <a:lnTo>
                      <a:pt x="91" y="54"/>
                    </a:lnTo>
                    <a:lnTo>
                      <a:pt x="92" y="52"/>
                    </a:lnTo>
                    <a:lnTo>
                      <a:pt x="98" y="47"/>
                    </a:lnTo>
                    <a:lnTo>
                      <a:pt x="102" y="43"/>
                    </a:lnTo>
                    <a:lnTo>
                      <a:pt x="105" y="35"/>
                    </a:lnTo>
                    <a:lnTo>
                      <a:pt x="108" y="25"/>
                    </a:lnTo>
                    <a:lnTo>
                      <a:pt x="109" y="20"/>
                    </a:lnTo>
                    <a:lnTo>
                      <a:pt x="109" y="16"/>
                    </a:lnTo>
                    <a:lnTo>
                      <a:pt x="108" y="11"/>
                    </a:lnTo>
                    <a:lnTo>
                      <a:pt x="105" y="8"/>
                    </a:lnTo>
                    <a:lnTo>
                      <a:pt x="104" y="7"/>
                    </a:lnTo>
                    <a:lnTo>
                      <a:pt x="103" y="6"/>
                    </a:lnTo>
                    <a:lnTo>
                      <a:pt x="102" y="6"/>
                    </a:lnTo>
                    <a:lnTo>
                      <a:pt x="101" y="3"/>
                    </a:lnTo>
                    <a:lnTo>
                      <a:pt x="99" y="3"/>
                    </a:lnTo>
                    <a:lnTo>
                      <a:pt x="98" y="3"/>
                    </a:lnTo>
                    <a:lnTo>
                      <a:pt x="96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0" name="Freeform 32"/>
              <p:cNvSpPr>
                <a:spLocks/>
              </p:cNvSpPr>
              <p:nvPr/>
            </p:nvSpPr>
            <p:spPr bwMode="auto">
              <a:xfrm>
                <a:off x="4163221" y="5620557"/>
                <a:ext cx="1102151" cy="369818"/>
              </a:xfrm>
              <a:custGeom>
                <a:avLst/>
                <a:gdLst>
                  <a:gd name="T0" fmla="*/ 2688 w 2726"/>
                  <a:gd name="T1" fmla="*/ 321 h 1026"/>
                  <a:gd name="T2" fmla="*/ 2573 w 2726"/>
                  <a:gd name="T3" fmla="*/ 492 h 1026"/>
                  <a:gd name="T4" fmla="*/ 2253 w 2726"/>
                  <a:gd name="T5" fmla="*/ 743 h 1026"/>
                  <a:gd name="T6" fmla="*/ 2072 w 2726"/>
                  <a:gd name="T7" fmla="*/ 794 h 1026"/>
                  <a:gd name="T8" fmla="*/ 1914 w 2726"/>
                  <a:gd name="T9" fmla="*/ 881 h 1026"/>
                  <a:gd name="T10" fmla="*/ 1755 w 2726"/>
                  <a:gd name="T11" fmla="*/ 944 h 1026"/>
                  <a:gd name="T12" fmla="*/ 1659 w 2726"/>
                  <a:gd name="T13" fmla="*/ 1024 h 1026"/>
                  <a:gd name="T14" fmla="*/ 1648 w 2726"/>
                  <a:gd name="T15" fmla="*/ 914 h 1026"/>
                  <a:gd name="T16" fmla="*/ 1497 w 2726"/>
                  <a:gd name="T17" fmla="*/ 972 h 1026"/>
                  <a:gd name="T18" fmla="*/ 1336 w 2726"/>
                  <a:gd name="T19" fmla="*/ 934 h 1026"/>
                  <a:gd name="T20" fmla="*/ 1347 w 2726"/>
                  <a:gd name="T21" fmla="*/ 731 h 1026"/>
                  <a:gd name="T22" fmla="*/ 1175 w 2726"/>
                  <a:gd name="T23" fmla="*/ 665 h 1026"/>
                  <a:gd name="T24" fmla="*/ 1072 w 2726"/>
                  <a:gd name="T25" fmla="*/ 661 h 1026"/>
                  <a:gd name="T26" fmla="*/ 976 w 2726"/>
                  <a:gd name="T27" fmla="*/ 600 h 1026"/>
                  <a:gd name="T28" fmla="*/ 776 w 2726"/>
                  <a:gd name="T29" fmla="*/ 535 h 1026"/>
                  <a:gd name="T30" fmla="*/ 677 w 2726"/>
                  <a:gd name="T31" fmla="*/ 565 h 1026"/>
                  <a:gd name="T32" fmla="*/ 628 w 2726"/>
                  <a:gd name="T33" fmla="*/ 559 h 1026"/>
                  <a:gd name="T34" fmla="*/ 593 w 2726"/>
                  <a:gd name="T35" fmla="*/ 578 h 1026"/>
                  <a:gd name="T36" fmla="*/ 491 w 2726"/>
                  <a:gd name="T37" fmla="*/ 598 h 1026"/>
                  <a:gd name="T38" fmla="*/ 528 w 2726"/>
                  <a:gd name="T39" fmla="*/ 750 h 1026"/>
                  <a:gd name="T40" fmla="*/ 447 w 2726"/>
                  <a:gd name="T41" fmla="*/ 814 h 1026"/>
                  <a:gd name="T42" fmla="*/ 242 w 2726"/>
                  <a:gd name="T43" fmla="*/ 808 h 1026"/>
                  <a:gd name="T44" fmla="*/ 122 w 2726"/>
                  <a:gd name="T45" fmla="*/ 699 h 1026"/>
                  <a:gd name="T46" fmla="*/ 42 w 2726"/>
                  <a:gd name="T47" fmla="*/ 578 h 1026"/>
                  <a:gd name="T48" fmla="*/ 0 w 2726"/>
                  <a:gd name="T49" fmla="*/ 498 h 1026"/>
                  <a:gd name="T50" fmla="*/ 57 w 2726"/>
                  <a:gd name="T51" fmla="*/ 384 h 1026"/>
                  <a:gd name="T52" fmla="*/ 73 w 2726"/>
                  <a:gd name="T53" fmla="*/ 310 h 1026"/>
                  <a:gd name="T54" fmla="*/ 49 w 2726"/>
                  <a:gd name="T55" fmla="*/ 264 h 1026"/>
                  <a:gd name="T56" fmla="*/ 16 w 2726"/>
                  <a:gd name="T57" fmla="*/ 190 h 1026"/>
                  <a:gd name="T58" fmla="*/ 47 w 2726"/>
                  <a:gd name="T59" fmla="*/ 163 h 1026"/>
                  <a:gd name="T60" fmla="*/ 103 w 2726"/>
                  <a:gd name="T61" fmla="*/ 127 h 1026"/>
                  <a:gd name="T62" fmla="*/ 137 w 2726"/>
                  <a:gd name="T63" fmla="*/ 114 h 1026"/>
                  <a:gd name="T64" fmla="*/ 211 w 2726"/>
                  <a:gd name="T65" fmla="*/ 86 h 1026"/>
                  <a:gd name="T66" fmla="*/ 241 w 2726"/>
                  <a:gd name="T67" fmla="*/ 87 h 1026"/>
                  <a:gd name="T68" fmla="*/ 309 w 2726"/>
                  <a:gd name="T69" fmla="*/ 75 h 1026"/>
                  <a:gd name="T70" fmla="*/ 363 w 2726"/>
                  <a:gd name="T71" fmla="*/ 49 h 1026"/>
                  <a:gd name="T72" fmla="*/ 501 w 2726"/>
                  <a:gd name="T73" fmla="*/ 3 h 1026"/>
                  <a:gd name="T74" fmla="*/ 656 w 2726"/>
                  <a:gd name="T75" fmla="*/ 57 h 1026"/>
                  <a:gd name="T76" fmla="*/ 926 w 2726"/>
                  <a:gd name="T77" fmla="*/ 153 h 1026"/>
                  <a:gd name="T78" fmla="*/ 1060 w 2726"/>
                  <a:gd name="T79" fmla="*/ 224 h 1026"/>
                  <a:gd name="T80" fmla="*/ 1219 w 2726"/>
                  <a:gd name="T81" fmla="*/ 285 h 1026"/>
                  <a:gd name="T82" fmla="*/ 1257 w 2726"/>
                  <a:gd name="T83" fmla="*/ 332 h 1026"/>
                  <a:gd name="T84" fmla="*/ 1289 w 2726"/>
                  <a:gd name="T85" fmla="*/ 292 h 1026"/>
                  <a:gd name="T86" fmla="*/ 1376 w 2726"/>
                  <a:gd name="T87" fmla="*/ 311 h 1026"/>
                  <a:gd name="T88" fmla="*/ 1434 w 2726"/>
                  <a:gd name="T89" fmla="*/ 333 h 1026"/>
                  <a:gd name="T90" fmla="*/ 1496 w 2726"/>
                  <a:gd name="T91" fmla="*/ 325 h 1026"/>
                  <a:gd name="T92" fmla="*/ 1589 w 2726"/>
                  <a:gd name="T93" fmla="*/ 321 h 1026"/>
                  <a:gd name="T94" fmla="*/ 1624 w 2726"/>
                  <a:gd name="T95" fmla="*/ 299 h 1026"/>
                  <a:gd name="T96" fmla="*/ 1689 w 2726"/>
                  <a:gd name="T97" fmla="*/ 261 h 1026"/>
                  <a:gd name="T98" fmla="*/ 1771 w 2726"/>
                  <a:gd name="T99" fmla="*/ 219 h 1026"/>
                  <a:gd name="T100" fmla="*/ 1852 w 2726"/>
                  <a:gd name="T101" fmla="*/ 173 h 1026"/>
                  <a:gd name="T102" fmla="*/ 1889 w 2726"/>
                  <a:gd name="T103" fmla="*/ 9 h 1026"/>
                  <a:gd name="T104" fmla="*/ 2025 w 2726"/>
                  <a:gd name="T105" fmla="*/ 23 h 1026"/>
                  <a:gd name="T106" fmla="*/ 2083 w 2726"/>
                  <a:gd name="T107" fmla="*/ 60 h 1026"/>
                  <a:gd name="T108" fmla="*/ 2097 w 2726"/>
                  <a:gd name="T109" fmla="*/ 136 h 1026"/>
                  <a:gd name="T110" fmla="*/ 2268 w 2726"/>
                  <a:gd name="T111" fmla="*/ 206 h 1026"/>
                  <a:gd name="T112" fmla="*/ 2497 w 2726"/>
                  <a:gd name="T113" fmla="*/ 178 h 1026"/>
                  <a:gd name="T114" fmla="*/ 2601 w 2726"/>
                  <a:gd name="T115" fmla="*/ 112 h 1026"/>
                  <a:gd name="T116" fmla="*/ 2669 w 2726"/>
                  <a:gd name="T117" fmla="*/ 221 h 1026"/>
                  <a:gd name="T118" fmla="*/ 2701 w 2726"/>
                  <a:gd name="T119" fmla="*/ 254 h 1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26" h="1026">
                    <a:moveTo>
                      <a:pt x="2726" y="283"/>
                    </a:moveTo>
                    <a:lnTo>
                      <a:pt x="2711" y="295"/>
                    </a:lnTo>
                    <a:lnTo>
                      <a:pt x="2710" y="297"/>
                    </a:lnTo>
                    <a:lnTo>
                      <a:pt x="2709" y="297"/>
                    </a:lnTo>
                    <a:lnTo>
                      <a:pt x="2707" y="297"/>
                    </a:lnTo>
                    <a:lnTo>
                      <a:pt x="2704" y="300"/>
                    </a:lnTo>
                    <a:lnTo>
                      <a:pt x="2701" y="306"/>
                    </a:lnTo>
                    <a:lnTo>
                      <a:pt x="2700" y="308"/>
                    </a:lnTo>
                    <a:lnTo>
                      <a:pt x="2699" y="309"/>
                    </a:lnTo>
                    <a:lnTo>
                      <a:pt x="2695" y="311"/>
                    </a:lnTo>
                    <a:lnTo>
                      <a:pt x="2692" y="316"/>
                    </a:lnTo>
                    <a:lnTo>
                      <a:pt x="2688" y="321"/>
                    </a:lnTo>
                    <a:lnTo>
                      <a:pt x="2685" y="327"/>
                    </a:lnTo>
                    <a:lnTo>
                      <a:pt x="2679" y="339"/>
                    </a:lnTo>
                    <a:lnTo>
                      <a:pt x="2675" y="349"/>
                    </a:lnTo>
                    <a:lnTo>
                      <a:pt x="2668" y="364"/>
                    </a:lnTo>
                    <a:lnTo>
                      <a:pt x="2658" y="377"/>
                    </a:lnTo>
                    <a:lnTo>
                      <a:pt x="2649" y="390"/>
                    </a:lnTo>
                    <a:lnTo>
                      <a:pt x="2640" y="404"/>
                    </a:lnTo>
                    <a:lnTo>
                      <a:pt x="2623" y="429"/>
                    </a:lnTo>
                    <a:lnTo>
                      <a:pt x="2604" y="456"/>
                    </a:lnTo>
                    <a:lnTo>
                      <a:pt x="2594" y="469"/>
                    </a:lnTo>
                    <a:lnTo>
                      <a:pt x="2584" y="481"/>
                    </a:lnTo>
                    <a:lnTo>
                      <a:pt x="2573" y="492"/>
                    </a:lnTo>
                    <a:lnTo>
                      <a:pt x="2562" y="501"/>
                    </a:lnTo>
                    <a:lnTo>
                      <a:pt x="2538" y="518"/>
                    </a:lnTo>
                    <a:lnTo>
                      <a:pt x="2514" y="537"/>
                    </a:lnTo>
                    <a:lnTo>
                      <a:pt x="2490" y="555"/>
                    </a:lnTo>
                    <a:lnTo>
                      <a:pt x="2467" y="574"/>
                    </a:lnTo>
                    <a:lnTo>
                      <a:pt x="2420" y="613"/>
                    </a:lnTo>
                    <a:lnTo>
                      <a:pt x="2373" y="651"/>
                    </a:lnTo>
                    <a:lnTo>
                      <a:pt x="2350" y="671"/>
                    </a:lnTo>
                    <a:lnTo>
                      <a:pt x="2326" y="689"/>
                    </a:lnTo>
                    <a:lnTo>
                      <a:pt x="2302" y="709"/>
                    </a:lnTo>
                    <a:lnTo>
                      <a:pt x="2277" y="726"/>
                    </a:lnTo>
                    <a:lnTo>
                      <a:pt x="2253" y="743"/>
                    </a:lnTo>
                    <a:lnTo>
                      <a:pt x="2228" y="760"/>
                    </a:lnTo>
                    <a:lnTo>
                      <a:pt x="2202" y="775"/>
                    </a:lnTo>
                    <a:lnTo>
                      <a:pt x="2176" y="789"/>
                    </a:lnTo>
                    <a:lnTo>
                      <a:pt x="2169" y="793"/>
                    </a:lnTo>
                    <a:lnTo>
                      <a:pt x="2162" y="795"/>
                    </a:lnTo>
                    <a:lnTo>
                      <a:pt x="2155" y="797"/>
                    </a:lnTo>
                    <a:lnTo>
                      <a:pt x="2147" y="798"/>
                    </a:lnTo>
                    <a:lnTo>
                      <a:pt x="2133" y="799"/>
                    </a:lnTo>
                    <a:lnTo>
                      <a:pt x="2117" y="798"/>
                    </a:lnTo>
                    <a:lnTo>
                      <a:pt x="2103" y="797"/>
                    </a:lnTo>
                    <a:lnTo>
                      <a:pt x="2088" y="795"/>
                    </a:lnTo>
                    <a:lnTo>
                      <a:pt x="2072" y="794"/>
                    </a:lnTo>
                    <a:lnTo>
                      <a:pt x="2057" y="795"/>
                    </a:lnTo>
                    <a:lnTo>
                      <a:pt x="2045" y="796"/>
                    </a:lnTo>
                    <a:lnTo>
                      <a:pt x="2034" y="797"/>
                    </a:lnTo>
                    <a:lnTo>
                      <a:pt x="2025" y="800"/>
                    </a:lnTo>
                    <a:lnTo>
                      <a:pt x="2016" y="802"/>
                    </a:lnTo>
                    <a:lnTo>
                      <a:pt x="2008" y="806"/>
                    </a:lnTo>
                    <a:lnTo>
                      <a:pt x="2002" y="809"/>
                    </a:lnTo>
                    <a:lnTo>
                      <a:pt x="1995" y="813"/>
                    </a:lnTo>
                    <a:lnTo>
                      <a:pt x="1990" y="817"/>
                    </a:lnTo>
                    <a:lnTo>
                      <a:pt x="1966" y="838"/>
                    </a:lnTo>
                    <a:lnTo>
                      <a:pt x="1937" y="863"/>
                    </a:lnTo>
                    <a:lnTo>
                      <a:pt x="1914" y="881"/>
                    </a:lnTo>
                    <a:lnTo>
                      <a:pt x="1893" y="896"/>
                    </a:lnTo>
                    <a:lnTo>
                      <a:pt x="1875" y="908"/>
                    </a:lnTo>
                    <a:lnTo>
                      <a:pt x="1856" y="919"/>
                    </a:lnTo>
                    <a:lnTo>
                      <a:pt x="1846" y="923"/>
                    </a:lnTo>
                    <a:lnTo>
                      <a:pt x="1837" y="927"/>
                    </a:lnTo>
                    <a:lnTo>
                      <a:pt x="1826" y="931"/>
                    </a:lnTo>
                    <a:lnTo>
                      <a:pt x="1815" y="933"/>
                    </a:lnTo>
                    <a:lnTo>
                      <a:pt x="1802" y="936"/>
                    </a:lnTo>
                    <a:lnTo>
                      <a:pt x="1789" y="938"/>
                    </a:lnTo>
                    <a:lnTo>
                      <a:pt x="1774" y="939"/>
                    </a:lnTo>
                    <a:lnTo>
                      <a:pt x="1758" y="940"/>
                    </a:lnTo>
                    <a:lnTo>
                      <a:pt x="1755" y="944"/>
                    </a:lnTo>
                    <a:lnTo>
                      <a:pt x="1749" y="953"/>
                    </a:lnTo>
                    <a:lnTo>
                      <a:pt x="1742" y="961"/>
                    </a:lnTo>
                    <a:lnTo>
                      <a:pt x="1730" y="976"/>
                    </a:lnTo>
                    <a:lnTo>
                      <a:pt x="1714" y="994"/>
                    </a:lnTo>
                    <a:lnTo>
                      <a:pt x="1695" y="1011"/>
                    </a:lnTo>
                    <a:lnTo>
                      <a:pt x="1686" y="1018"/>
                    </a:lnTo>
                    <a:lnTo>
                      <a:pt x="1677" y="1023"/>
                    </a:lnTo>
                    <a:lnTo>
                      <a:pt x="1673" y="1025"/>
                    </a:lnTo>
                    <a:lnTo>
                      <a:pt x="1669" y="1026"/>
                    </a:lnTo>
                    <a:lnTo>
                      <a:pt x="1666" y="1026"/>
                    </a:lnTo>
                    <a:lnTo>
                      <a:pt x="1662" y="1026"/>
                    </a:lnTo>
                    <a:lnTo>
                      <a:pt x="1659" y="1024"/>
                    </a:lnTo>
                    <a:lnTo>
                      <a:pt x="1656" y="1022"/>
                    </a:lnTo>
                    <a:lnTo>
                      <a:pt x="1654" y="1019"/>
                    </a:lnTo>
                    <a:lnTo>
                      <a:pt x="1652" y="1014"/>
                    </a:lnTo>
                    <a:lnTo>
                      <a:pt x="1650" y="1009"/>
                    </a:lnTo>
                    <a:lnTo>
                      <a:pt x="1649" y="1002"/>
                    </a:lnTo>
                    <a:lnTo>
                      <a:pt x="1648" y="994"/>
                    </a:lnTo>
                    <a:lnTo>
                      <a:pt x="1648" y="984"/>
                    </a:lnTo>
                    <a:lnTo>
                      <a:pt x="1649" y="956"/>
                    </a:lnTo>
                    <a:lnTo>
                      <a:pt x="1650" y="934"/>
                    </a:lnTo>
                    <a:lnTo>
                      <a:pt x="1650" y="926"/>
                    </a:lnTo>
                    <a:lnTo>
                      <a:pt x="1649" y="919"/>
                    </a:lnTo>
                    <a:lnTo>
                      <a:pt x="1648" y="914"/>
                    </a:lnTo>
                    <a:lnTo>
                      <a:pt x="1646" y="911"/>
                    </a:lnTo>
                    <a:lnTo>
                      <a:pt x="1642" y="909"/>
                    </a:lnTo>
                    <a:lnTo>
                      <a:pt x="1638" y="910"/>
                    </a:lnTo>
                    <a:lnTo>
                      <a:pt x="1632" y="911"/>
                    </a:lnTo>
                    <a:lnTo>
                      <a:pt x="1624" y="914"/>
                    </a:lnTo>
                    <a:lnTo>
                      <a:pt x="1602" y="926"/>
                    </a:lnTo>
                    <a:lnTo>
                      <a:pt x="1570" y="943"/>
                    </a:lnTo>
                    <a:lnTo>
                      <a:pt x="1554" y="951"/>
                    </a:lnTo>
                    <a:lnTo>
                      <a:pt x="1539" y="959"/>
                    </a:lnTo>
                    <a:lnTo>
                      <a:pt x="1525" y="965"/>
                    </a:lnTo>
                    <a:lnTo>
                      <a:pt x="1511" y="969"/>
                    </a:lnTo>
                    <a:lnTo>
                      <a:pt x="1497" y="972"/>
                    </a:lnTo>
                    <a:lnTo>
                      <a:pt x="1482" y="973"/>
                    </a:lnTo>
                    <a:lnTo>
                      <a:pt x="1466" y="972"/>
                    </a:lnTo>
                    <a:lnTo>
                      <a:pt x="1448" y="968"/>
                    </a:lnTo>
                    <a:lnTo>
                      <a:pt x="1415" y="966"/>
                    </a:lnTo>
                    <a:lnTo>
                      <a:pt x="1378" y="965"/>
                    </a:lnTo>
                    <a:lnTo>
                      <a:pt x="1369" y="964"/>
                    </a:lnTo>
                    <a:lnTo>
                      <a:pt x="1361" y="962"/>
                    </a:lnTo>
                    <a:lnTo>
                      <a:pt x="1354" y="959"/>
                    </a:lnTo>
                    <a:lnTo>
                      <a:pt x="1348" y="955"/>
                    </a:lnTo>
                    <a:lnTo>
                      <a:pt x="1342" y="949"/>
                    </a:lnTo>
                    <a:lnTo>
                      <a:pt x="1338" y="943"/>
                    </a:lnTo>
                    <a:lnTo>
                      <a:pt x="1336" y="934"/>
                    </a:lnTo>
                    <a:lnTo>
                      <a:pt x="1335" y="924"/>
                    </a:lnTo>
                    <a:lnTo>
                      <a:pt x="1336" y="908"/>
                    </a:lnTo>
                    <a:lnTo>
                      <a:pt x="1339" y="883"/>
                    </a:lnTo>
                    <a:lnTo>
                      <a:pt x="1343" y="853"/>
                    </a:lnTo>
                    <a:lnTo>
                      <a:pt x="1348" y="821"/>
                    </a:lnTo>
                    <a:lnTo>
                      <a:pt x="1352" y="791"/>
                    </a:lnTo>
                    <a:lnTo>
                      <a:pt x="1356" y="764"/>
                    </a:lnTo>
                    <a:lnTo>
                      <a:pt x="1358" y="745"/>
                    </a:lnTo>
                    <a:lnTo>
                      <a:pt x="1358" y="736"/>
                    </a:lnTo>
                    <a:lnTo>
                      <a:pt x="1356" y="734"/>
                    </a:lnTo>
                    <a:lnTo>
                      <a:pt x="1352" y="732"/>
                    </a:lnTo>
                    <a:lnTo>
                      <a:pt x="1347" y="731"/>
                    </a:lnTo>
                    <a:lnTo>
                      <a:pt x="1341" y="729"/>
                    </a:lnTo>
                    <a:lnTo>
                      <a:pt x="1326" y="726"/>
                    </a:lnTo>
                    <a:lnTo>
                      <a:pt x="1307" y="724"/>
                    </a:lnTo>
                    <a:lnTo>
                      <a:pt x="1289" y="721"/>
                    </a:lnTo>
                    <a:lnTo>
                      <a:pt x="1272" y="718"/>
                    </a:lnTo>
                    <a:lnTo>
                      <a:pt x="1257" y="715"/>
                    </a:lnTo>
                    <a:lnTo>
                      <a:pt x="1248" y="711"/>
                    </a:lnTo>
                    <a:lnTo>
                      <a:pt x="1223" y="693"/>
                    </a:lnTo>
                    <a:lnTo>
                      <a:pt x="1196" y="675"/>
                    </a:lnTo>
                    <a:lnTo>
                      <a:pt x="1189" y="671"/>
                    </a:lnTo>
                    <a:lnTo>
                      <a:pt x="1182" y="668"/>
                    </a:lnTo>
                    <a:lnTo>
                      <a:pt x="1175" y="665"/>
                    </a:lnTo>
                    <a:lnTo>
                      <a:pt x="1168" y="663"/>
                    </a:lnTo>
                    <a:lnTo>
                      <a:pt x="1161" y="662"/>
                    </a:lnTo>
                    <a:lnTo>
                      <a:pt x="1152" y="661"/>
                    </a:lnTo>
                    <a:lnTo>
                      <a:pt x="1145" y="661"/>
                    </a:lnTo>
                    <a:lnTo>
                      <a:pt x="1137" y="663"/>
                    </a:lnTo>
                    <a:lnTo>
                      <a:pt x="1128" y="664"/>
                    </a:lnTo>
                    <a:lnTo>
                      <a:pt x="1120" y="665"/>
                    </a:lnTo>
                    <a:lnTo>
                      <a:pt x="1110" y="666"/>
                    </a:lnTo>
                    <a:lnTo>
                      <a:pt x="1100" y="665"/>
                    </a:lnTo>
                    <a:lnTo>
                      <a:pt x="1091" y="665"/>
                    </a:lnTo>
                    <a:lnTo>
                      <a:pt x="1081" y="663"/>
                    </a:lnTo>
                    <a:lnTo>
                      <a:pt x="1072" y="661"/>
                    </a:lnTo>
                    <a:lnTo>
                      <a:pt x="1062" y="658"/>
                    </a:lnTo>
                    <a:lnTo>
                      <a:pt x="1052" y="655"/>
                    </a:lnTo>
                    <a:lnTo>
                      <a:pt x="1043" y="652"/>
                    </a:lnTo>
                    <a:lnTo>
                      <a:pt x="1035" y="648"/>
                    </a:lnTo>
                    <a:lnTo>
                      <a:pt x="1027" y="643"/>
                    </a:lnTo>
                    <a:lnTo>
                      <a:pt x="1019" y="638"/>
                    </a:lnTo>
                    <a:lnTo>
                      <a:pt x="1012" y="633"/>
                    </a:lnTo>
                    <a:lnTo>
                      <a:pt x="1005" y="627"/>
                    </a:lnTo>
                    <a:lnTo>
                      <a:pt x="1000" y="621"/>
                    </a:lnTo>
                    <a:lnTo>
                      <a:pt x="991" y="612"/>
                    </a:lnTo>
                    <a:lnTo>
                      <a:pt x="984" y="605"/>
                    </a:lnTo>
                    <a:lnTo>
                      <a:pt x="976" y="600"/>
                    </a:lnTo>
                    <a:lnTo>
                      <a:pt x="969" y="595"/>
                    </a:lnTo>
                    <a:lnTo>
                      <a:pt x="961" y="592"/>
                    </a:lnTo>
                    <a:lnTo>
                      <a:pt x="954" y="589"/>
                    </a:lnTo>
                    <a:lnTo>
                      <a:pt x="946" y="587"/>
                    </a:lnTo>
                    <a:lnTo>
                      <a:pt x="937" y="586"/>
                    </a:lnTo>
                    <a:lnTo>
                      <a:pt x="902" y="583"/>
                    </a:lnTo>
                    <a:lnTo>
                      <a:pt x="860" y="578"/>
                    </a:lnTo>
                    <a:lnTo>
                      <a:pt x="849" y="574"/>
                    </a:lnTo>
                    <a:lnTo>
                      <a:pt x="833" y="567"/>
                    </a:lnTo>
                    <a:lnTo>
                      <a:pt x="816" y="557"/>
                    </a:lnTo>
                    <a:lnTo>
                      <a:pt x="796" y="546"/>
                    </a:lnTo>
                    <a:lnTo>
                      <a:pt x="776" y="535"/>
                    </a:lnTo>
                    <a:lnTo>
                      <a:pt x="759" y="526"/>
                    </a:lnTo>
                    <a:lnTo>
                      <a:pt x="752" y="523"/>
                    </a:lnTo>
                    <a:lnTo>
                      <a:pt x="745" y="521"/>
                    </a:lnTo>
                    <a:lnTo>
                      <a:pt x="740" y="519"/>
                    </a:lnTo>
                    <a:lnTo>
                      <a:pt x="736" y="519"/>
                    </a:lnTo>
                    <a:lnTo>
                      <a:pt x="733" y="521"/>
                    </a:lnTo>
                    <a:lnTo>
                      <a:pt x="727" y="524"/>
                    </a:lnTo>
                    <a:lnTo>
                      <a:pt x="721" y="528"/>
                    </a:lnTo>
                    <a:lnTo>
                      <a:pt x="715" y="534"/>
                    </a:lnTo>
                    <a:lnTo>
                      <a:pt x="701" y="547"/>
                    </a:lnTo>
                    <a:lnTo>
                      <a:pt x="685" y="560"/>
                    </a:lnTo>
                    <a:lnTo>
                      <a:pt x="677" y="565"/>
                    </a:lnTo>
                    <a:lnTo>
                      <a:pt x="668" y="570"/>
                    </a:lnTo>
                    <a:lnTo>
                      <a:pt x="660" y="574"/>
                    </a:lnTo>
                    <a:lnTo>
                      <a:pt x="653" y="575"/>
                    </a:lnTo>
                    <a:lnTo>
                      <a:pt x="649" y="576"/>
                    </a:lnTo>
                    <a:lnTo>
                      <a:pt x="646" y="575"/>
                    </a:lnTo>
                    <a:lnTo>
                      <a:pt x="643" y="575"/>
                    </a:lnTo>
                    <a:lnTo>
                      <a:pt x="639" y="573"/>
                    </a:lnTo>
                    <a:lnTo>
                      <a:pt x="637" y="571"/>
                    </a:lnTo>
                    <a:lnTo>
                      <a:pt x="634" y="569"/>
                    </a:lnTo>
                    <a:lnTo>
                      <a:pt x="631" y="565"/>
                    </a:lnTo>
                    <a:lnTo>
                      <a:pt x="629" y="561"/>
                    </a:lnTo>
                    <a:lnTo>
                      <a:pt x="628" y="559"/>
                    </a:lnTo>
                    <a:lnTo>
                      <a:pt x="625" y="559"/>
                    </a:lnTo>
                    <a:lnTo>
                      <a:pt x="621" y="559"/>
                    </a:lnTo>
                    <a:lnTo>
                      <a:pt x="617" y="559"/>
                    </a:lnTo>
                    <a:lnTo>
                      <a:pt x="613" y="561"/>
                    </a:lnTo>
                    <a:lnTo>
                      <a:pt x="609" y="562"/>
                    </a:lnTo>
                    <a:lnTo>
                      <a:pt x="607" y="564"/>
                    </a:lnTo>
                    <a:lnTo>
                      <a:pt x="605" y="566"/>
                    </a:lnTo>
                    <a:lnTo>
                      <a:pt x="601" y="568"/>
                    </a:lnTo>
                    <a:lnTo>
                      <a:pt x="598" y="569"/>
                    </a:lnTo>
                    <a:lnTo>
                      <a:pt x="597" y="573"/>
                    </a:lnTo>
                    <a:lnTo>
                      <a:pt x="595" y="575"/>
                    </a:lnTo>
                    <a:lnTo>
                      <a:pt x="593" y="578"/>
                    </a:lnTo>
                    <a:lnTo>
                      <a:pt x="591" y="580"/>
                    </a:lnTo>
                    <a:lnTo>
                      <a:pt x="585" y="583"/>
                    </a:lnTo>
                    <a:lnTo>
                      <a:pt x="578" y="585"/>
                    </a:lnTo>
                    <a:lnTo>
                      <a:pt x="561" y="586"/>
                    </a:lnTo>
                    <a:lnTo>
                      <a:pt x="543" y="587"/>
                    </a:lnTo>
                    <a:lnTo>
                      <a:pt x="534" y="587"/>
                    </a:lnTo>
                    <a:lnTo>
                      <a:pt x="525" y="587"/>
                    </a:lnTo>
                    <a:lnTo>
                      <a:pt x="516" y="588"/>
                    </a:lnTo>
                    <a:lnTo>
                      <a:pt x="507" y="589"/>
                    </a:lnTo>
                    <a:lnTo>
                      <a:pt x="500" y="592"/>
                    </a:lnTo>
                    <a:lnTo>
                      <a:pt x="494" y="595"/>
                    </a:lnTo>
                    <a:lnTo>
                      <a:pt x="491" y="598"/>
                    </a:lnTo>
                    <a:lnTo>
                      <a:pt x="488" y="600"/>
                    </a:lnTo>
                    <a:lnTo>
                      <a:pt x="486" y="603"/>
                    </a:lnTo>
                    <a:lnTo>
                      <a:pt x="485" y="607"/>
                    </a:lnTo>
                    <a:lnTo>
                      <a:pt x="483" y="614"/>
                    </a:lnTo>
                    <a:lnTo>
                      <a:pt x="482" y="622"/>
                    </a:lnTo>
                    <a:lnTo>
                      <a:pt x="482" y="630"/>
                    </a:lnTo>
                    <a:lnTo>
                      <a:pt x="484" y="638"/>
                    </a:lnTo>
                    <a:lnTo>
                      <a:pt x="489" y="656"/>
                    </a:lnTo>
                    <a:lnTo>
                      <a:pt x="496" y="675"/>
                    </a:lnTo>
                    <a:lnTo>
                      <a:pt x="513" y="712"/>
                    </a:lnTo>
                    <a:lnTo>
                      <a:pt x="526" y="742"/>
                    </a:lnTo>
                    <a:lnTo>
                      <a:pt x="528" y="750"/>
                    </a:lnTo>
                    <a:lnTo>
                      <a:pt x="529" y="758"/>
                    </a:lnTo>
                    <a:lnTo>
                      <a:pt x="528" y="765"/>
                    </a:lnTo>
                    <a:lnTo>
                      <a:pt x="526" y="772"/>
                    </a:lnTo>
                    <a:lnTo>
                      <a:pt x="523" y="778"/>
                    </a:lnTo>
                    <a:lnTo>
                      <a:pt x="518" y="783"/>
                    </a:lnTo>
                    <a:lnTo>
                      <a:pt x="511" y="789"/>
                    </a:lnTo>
                    <a:lnTo>
                      <a:pt x="505" y="793"/>
                    </a:lnTo>
                    <a:lnTo>
                      <a:pt x="497" y="798"/>
                    </a:lnTo>
                    <a:lnTo>
                      <a:pt x="489" y="802"/>
                    </a:lnTo>
                    <a:lnTo>
                      <a:pt x="479" y="805"/>
                    </a:lnTo>
                    <a:lnTo>
                      <a:pt x="470" y="808"/>
                    </a:lnTo>
                    <a:lnTo>
                      <a:pt x="447" y="814"/>
                    </a:lnTo>
                    <a:lnTo>
                      <a:pt x="424" y="817"/>
                    </a:lnTo>
                    <a:lnTo>
                      <a:pt x="400" y="820"/>
                    </a:lnTo>
                    <a:lnTo>
                      <a:pt x="375" y="822"/>
                    </a:lnTo>
                    <a:lnTo>
                      <a:pt x="351" y="822"/>
                    </a:lnTo>
                    <a:lnTo>
                      <a:pt x="328" y="822"/>
                    </a:lnTo>
                    <a:lnTo>
                      <a:pt x="307" y="821"/>
                    </a:lnTo>
                    <a:lnTo>
                      <a:pt x="287" y="820"/>
                    </a:lnTo>
                    <a:lnTo>
                      <a:pt x="271" y="817"/>
                    </a:lnTo>
                    <a:lnTo>
                      <a:pt x="259" y="815"/>
                    </a:lnTo>
                    <a:lnTo>
                      <a:pt x="253" y="813"/>
                    </a:lnTo>
                    <a:lnTo>
                      <a:pt x="248" y="811"/>
                    </a:lnTo>
                    <a:lnTo>
                      <a:pt x="242" y="808"/>
                    </a:lnTo>
                    <a:lnTo>
                      <a:pt x="237" y="805"/>
                    </a:lnTo>
                    <a:lnTo>
                      <a:pt x="228" y="798"/>
                    </a:lnTo>
                    <a:lnTo>
                      <a:pt x="221" y="790"/>
                    </a:lnTo>
                    <a:lnTo>
                      <a:pt x="207" y="774"/>
                    </a:lnTo>
                    <a:lnTo>
                      <a:pt x="197" y="760"/>
                    </a:lnTo>
                    <a:lnTo>
                      <a:pt x="181" y="745"/>
                    </a:lnTo>
                    <a:lnTo>
                      <a:pt x="165" y="729"/>
                    </a:lnTo>
                    <a:lnTo>
                      <a:pt x="156" y="722"/>
                    </a:lnTo>
                    <a:lnTo>
                      <a:pt x="147" y="716"/>
                    </a:lnTo>
                    <a:lnTo>
                      <a:pt x="138" y="710"/>
                    </a:lnTo>
                    <a:lnTo>
                      <a:pt x="129" y="706"/>
                    </a:lnTo>
                    <a:lnTo>
                      <a:pt x="122" y="699"/>
                    </a:lnTo>
                    <a:lnTo>
                      <a:pt x="115" y="691"/>
                    </a:lnTo>
                    <a:lnTo>
                      <a:pt x="78" y="657"/>
                    </a:lnTo>
                    <a:lnTo>
                      <a:pt x="75" y="656"/>
                    </a:lnTo>
                    <a:lnTo>
                      <a:pt x="72" y="655"/>
                    </a:lnTo>
                    <a:lnTo>
                      <a:pt x="58" y="639"/>
                    </a:lnTo>
                    <a:lnTo>
                      <a:pt x="56" y="634"/>
                    </a:lnTo>
                    <a:lnTo>
                      <a:pt x="54" y="628"/>
                    </a:lnTo>
                    <a:lnTo>
                      <a:pt x="53" y="612"/>
                    </a:lnTo>
                    <a:lnTo>
                      <a:pt x="52" y="601"/>
                    </a:lnTo>
                    <a:lnTo>
                      <a:pt x="50" y="592"/>
                    </a:lnTo>
                    <a:lnTo>
                      <a:pt x="45" y="580"/>
                    </a:lnTo>
                    <a:lnTo>
                      <a:pt x="42" y="578"/>
                    </a:lnTo>
                    <a:lnTo>
                      <a:pt x="39" y="577"/>
                    </a:lnTo>
                    <a:lnTo>
                      <a:pt x="35" y="575"/>
                    </a:lnTo>
                    <a:lnTo>
                      <a:pt x="29" y="573"/>
                    </a:lnTo>
                    <a:lnTo>
                      <a:pt x="25" y="571"/>
                    </a:lnTo>
                    <a:lnTo>
                      <a:pt x="22" y="567"/>
                    </a:lnTo>
                    <a:lnTo>
                      <a:pt x="15" y="555"/>
                    </a:lnTo>
                    <a:lnTo>
                      <a:pt x="7" y="544"/>
                    </a:lnTo>
                    <a:lnTo>
                      <a:pt x="4" y="538"/>
                    </a:lnTo>
                    <a:lnTo>
                      <a:pt x="2" y="531"/>
                    </a:lnTo>
                    <a:lnTo>
                      <a:pt x="0" y="523"/>
                    </a:lnTo>
                    <a:lnTo>
                      <a:pt x="0" y="514"/>
                    </a:lnTo>
                    <a:lnTo>
                      <a:pt x="0" y="498"/>
                    </a:lnTo>
                    <a:lnTo>
                      <a:pt x="0" y="483"/>
                    </a:lnTo>
                    <a:lnTo>
                      <a:pt x="1" y="475"/>
                    </a:lnTo>
                    <a:lnTo>
                      <a:pt x="2" y="468"/>
                    </a:lnTo>
                    <a:lnTo>
                      <a:pt x="4" y="462"/>
                    </a:lnTo>
                    <a:lnTo>
                      <a:pt x="7" y="456"/>
                    </a:lnTo>
                    <a:lnTo>
                      <a:pt x="14" y="442"/>
                    </a:lnTo>
                    <a:lnTo>
                      <a:pt x="25" y="422"/>
                    </a:lnTo>
                    <a:lnTo>
                      <a:pt x="30" y="412"/>
                    </a:lnTo>
                    <a:lnTo>
                      <a:pt x="38" y="402"/>
                    </a:lnTo>
                    <a:lnTo>
                      <a:pt x="44" y="395"/>
                    </a:lnTo>
                    <a:lnTo>
                      <a:pt x="50" y="390"/>
                    </a:lnTo>
                    <a:lnTo>
                      <a:pt x="57" y="384"/>
                    </a:lnTo>
                    <a:lnTo>
                      <a:pt x="65" y="375"/>
                    </a:lnTo>
                    <a:lnTo>
                      <a:pt x="71" y="365"/>
                    </a:lnTo>
                    <a:lnTo>
                      <a:pt x="78" y="357"/>
                    </a:lnTo>
                    <a:lnTo>
                      <a:pt x="83" y="346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86" y="327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0" y="319"/>
                    </a:lnTo>
                    <a:lnTo>
                      <a:pt x="76" y="314"/>
                    </a:lnTo>
                    <a:lnTo>
                      <a:pt x="73" y="310"/>
                    </a:lnTo>
                    <a:lnTo>
                      <a:pt x="71" y="307"/>
                    </a:lnTo>
                    <a:lnTo>
                      <a:pt x="68" y="304"/>
                    </a:lnTo>
                    <a:lnTo>
                      <a:pt x="65" y="301"/>
                    </a:lnTo>
                    <a:lnTo>
                      <a:pt x="63" y="300"/>
                    </a:lnTo>
                    <a:lnTo>
                      <a:pt x="63" y="298"/>
                    </a:lnTo>
                    <a:lnTo>
                      <a:pt x="63" y="296"/>
                    </a:lnTo>
                    <a:lnTo>
                      <a:pt x="57" y="292"/>
                    </a:lnTo>
                    <a:lnTo>
                      <a:pt x="52" y="288"/>
                    </a:lnTo>
                    <a:lnTo>
                      <a:pt x="52" y="286"/>
                    </a:lnTo>
                    <a:lnTo>
                      <a:pt x="51" y="278"/>
                    </a:lnTo>
                    <a:lnTo>
                      <a:pt x="49" y="269"/>
                    </a:lnTo>
                    <a:lnTo>
                      <a:pt x="49" y="264"/>
                    </a:lnTo>
                    <a:lnTo>
                      <a:pt x="49" y="260"/>
                    </a:lnTo>
                    <a:lnTo>
                      <a:pt x="49" y="257"/>
                    </a:lnTo>
                    <a:lnTo>
                      <a:pt x="51" y="255"/>
                    </a:lnTo>
                    <a:lnTo>
                      <a:pt x="52" y="253"/>
                    </a:lnTo>
                    <a:lnTo>
                      <a:pt x="54" y="249"/>
                    </a:lnTo>
                    <a:lnTo>
                      <a:pt x="54" y="245"/>
                    </a:lnTo>
                    <a:lnTo>
                      <a:pt x="53" y="241"/>
                    </a:lnTo>
                    <a:lnTo>
                      <a:pt x="49" y="234"/>
                    </a:lnTo>
                    <a:lnTo>
                      <a:pt x="44" y="227"/>
                    </a:lnTo>
                    <a:lnTo>
                      <a:pt x="15" y="192"/>
                    </a:lnTo>
                    <a:lnTo>
                      <a:pt x="15" y="192"/>
                    </a:lnTo>
                    <a:lnTo>
                      <a:pt x="16" y="190"/>
                    </a:lnTo>
                    <a:lnTo>
                      <a:pt x="18" y="188"/>
                    </a:lnTo>
                    <a:lnTo>
                      <a:pt x="20" y="187"/>
                    </a:lnTo>
                    <a:lnTo>
                      <a:pt x="21" y="187"/>
                    </a:lnTo>
                    <a:lnTo>
                      <a:pt x="21" y="185"/>
                    </a:lnTo>
                    <a:lnTo>
                      <a:pt x="22" y="184"/>
                    </a:lnTo>
                    <a:lnTo>
                      <a:pt x="24" y="183"/>
                    </a:lnTo>
                    <a:lnTo>
                      <a:pt x="25" y="182"/>
                    </a:lnTo>
                    <a:lnTo>
                      <a:pt x="26" y="180"/>
                    </a:lnTo>
                    <a:lnTo>
                      <a:pt x="28" y="180"/>
                    </a:lnTo>
                    <a:lnTo>
                      <a:pt x="30" y="179"/>
                    </a:lnTo>
                    <a:lnTo>
                      <a:pt x="38" y="171"/>
                    </a:lnTo>
                    <a:lnTo>
                      <a:pt x="47" y="163"/>
                    </a:lnTo>
                    <a:lnTo>
                      <a:pt x="49" y="161"/>
                    </a:lnTo>
                    <a:lnTo>
                      <a:pt x="52" y="159"/>
                    </a:lnTo>
                    <a:lnTo>
                      <a:pt x="61" y="153"/>
                    </a:lnTo>
                    <a:lnTo>
                      <a:pt x="70" y="147"/>
                    </a:lnTo>
                    <a:lnTo>
                      <a:pt x="81" y="141"/>
                    </a:lnTo>
                    <a:lnTo>
                      <a:pt x="92" y="134"/>
                    </a:lnTo>
                    <a:lnTo>
                      <a:pt x="93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7" y="131"/>
                    </a:lnTo>
                    <a:lnTo>
                      <a:pt x="100" y="129"/>
                    </a:lnTo>
                    <a:lnTo>
                      <a:pt x="103" y="127"/>
                    </a:lnTo>
                    <a:lnTo>
                      <a:pt x="106" y="127"/>
                    </a:lnTo>
                    <a:lnTo>
                      <a:pt x="109" y="126"/>
                    </a:lnTo>
                    <a:lnTo>
                      <a:pt x="112" y="124"/>
                    </a:lnTo>
                    <a:lnTo>
                      <a:pt x="114" y="124"/>
                    </a:lnTo>
                    <a:lnTo>
                      <a:pt x="115" y="123"/>
                    </a:lnTo>
                    <a:lnTo>
                      <a:pt x="121" y="121"/>
                    </a:lnTo>
                    <a:lnTo>
                      <a:pt x="126" y="119"/>
                    </a:lnTo>
                    <a:lnTo>
                      <a:pt x="128" y="117"/>
                    </a:lnTo>
                    <a:lnTo>
                      <a:pt x="131" y="117"/>
                    </a:lnTo>
                    <a:lnTo>
                      <a:pt x="133" y="117"/>
                    </a:lnTo>
                    <a:lnTo>
                      <a:pt x="135" y="116"/>
                    </a:lnTo>
                    <a:lnTo>
                      <a:pt x="137" y="114"/>
                    </a:lnTo>
                    <a:lnTo>
                      <a:pt x="141" y="114"/>
                    </a:lnTo>
                    <a:lnTo>
                      <a:pt x="154" y="109"/>
                    </a:lnTo>
                    <a:lnTo>
                      <a:pt x="168" y="102"/>
                    </a:lnTo>
                    <a:lnTo>
                      <a:pt x="179" y="97"/>
                    </a:lnTo>
                    <a:lnTo>
                      <a:pt x="190" y="94"/>
                    </a:lnTo>
                    <a:lnTo>
                      <a:pt x="195" y="93"/>
                    </a:lnTo>
                    <a:lnTo>
                      <a:pt x="199" y="91"/>
                    </a:lnTo>
                    <a:lnTo>
                      <a:pt x="200" y="91"/>
                    </a:lnTo>
                    <a:lnTo>
                      <a:pt x="201" y="90"/>
                    </a:lnTo>
                    <a:lnTo>
                      <a:pt x="203" y="88"/>
                    </a:lnTo>
                    <a:lnTo>
                      <a:pt x="206" y="88"/>
                    </a:lnTo>
                    <a:lnTo>
                      <a:pt x="211" y="86"/>
                    </a:lnTo>
                    <a:lnTo>
                      <a:pt x="217" y="84"/>
                    </a:lnTo>
                    <a:lnTo>
                      <a:pt x="220" y="82"/>
                    </a:lnTo>
                    <a:lnTo>
                      <a:pt x="223" y="81"/>
                    </a:lnTo>
                    <a:lnTo>
                      <a:pt x="227" y="80"/>
                    </a:lnTo>
                    <a:lnTo>
                      <a:pt x="229" y="82"/>
                    </a:lnTo>
                    <a:lnTo>
                      <a:pt x="230" y="84"/>
                    </a:lnTo>
                    <a:lnTo>
                      <a:pt x="232" y="85"/>
                    </a:lnTo>
                    <a:lnTo>
                      <a:pt x="235" y="85"/>
                    </a:lnTo>
                    <a:lnTo>
                      <a:pt x="236" y="85"/>
                    </a:lnTo>
                    <a:lnTo>
                      <a:pt x="237" y="86"/>
                    </a:lnTo>
                    <a:lnTo>
                      <a:pt x="239" y="86"/>
                    </a:lnTo>
                    <a:lnTo>
                      <a:pt x="241" y="87"/>
                    </a:lnTo>
                    <a:lnTo>
                      <a:pt x="242" y="88"/>
                    </a:lnTo>
                    <a:lnTo>
                      <a:pt x="244" y="89"/>
                    </a:lnTo>
                    <a:lnTo>
                      <a:pt x="248" y="89"/>
                    </a:lnTo>
                    <a:lnTo>
                      <a:pt x="251" y="90"/>
                    </a:lnTo>
                    <a:lnTo>
                      <a:pt x="260" y="89"/>
                    </a:lnTo>
                    <a:lnTo>
                      <a:pt x="269" y="88"/>
                    </a:lnTo>
                    <a:lnTo>
                      <a:pt x="287" y="84"/>
                    </a:lnTo>
                    <a:lnTo>
                      <a:pt x="298" y="82"/>
                    </a:lnTo>
                    <a:lnTo>
                      <a:pt x="302" y="81"/>
                    </a:lnTo>
                    <a:lnTo>
                      <a:pt x="304" y="79"/>
                    </a:lnTo>
                    <a:lnTo>
                      <a:pt x="306" y="77"/>
                    </a:lnTo>
                    <a:lnTo>
                      <a:pt x="309" y="75"/>
                    </a:lnTo>
                    <a:lnTo>
                      <a:pt x="313" y="72"/>
                    </a:lnTo>
                    <a:lnTo>
                      <a:pt x="318" y="69"/>
                    </a:lnTo>
                    <a:lnTo>
                      <a:pt x="326" y="66"/>
                    </a:lnTo>
                    <a:lnTo>
                      <a:pt x="334" y="62"/>
                    </a:lnTo>
                    <a:lnTo>
                      <a:pt x="338" y="60"/>
                    </a:lnTo>
                    <a:lnTo>
                      <a:pt x="343" y="58"/>
                    </a:lnTo>
                    <a:lnTo>
                      <a:pt x="344" y="57"/>
                    </a:lnTo>
                    <a:lnTo>
                      <a:pt x="346" y="56"/>
                    </a:lnTo>
                    <a:lnTo>
                      <a:pt x="350" y="56"/>
                    </a:lnTo>
                    <a:lnTo>
                      <a:pt x="353" y="55"/>
                    </a:lnTo>
                    <a:lnTo>
                      <a:pt x="355" y="53"/>
                    </a:lnTo>
                    <a:lnTo>
                      <a:pt x="363" y="49"/>
                    </a:lnTo>
                    <a:lnTo>
                      <a:pt x="371" y="46"/>
                    </a:lnTo>
                    <a:lnTo>
                      <a:pt x="385" y="41"/>
                    </a:lnTo>
                    <a:lnTo>
                      <a:pt x="398" y="37"/>
                    </a:lnTo>
                    <a:lnTo>
                      <a:pt x="409" y="33"/>
                    </a:lnTo>
                    <a:lnTo>
                      <a:pt x="424" y="28"/>
                    </a:lnTo>
                    <a:lnTo>
                      <a:pt x="440" y="23"/>
                    </a:lnTo>
                    <a:lnTo>
                      <a:pt x="449" y="18"/>
                    </a:lnTo>
                    <a:lnTo>
                      <a:pt x="459" y="11"/>
                    </a:lnTo>
                    <a:lnTo>
                      <a:pt x="471" y="4"/>
                    </a:lnTo>
                    <a:lnTo>
                      <a:pt x="480" y="3"/>
                    </a:lnTo>
                    <a:lnTo>
                      <a:pt x="490" y="3"/>
                    </a:lnTo>
                    <a:lnTo>
                      <a:pt x="501" y="3"/>
                    </a:lnTo>
                    <a:lnTo>
                      <a:pt x="512" y="2"/>
                    </a:lnTo>
                    <a:lnTo>
                      <a:pt x="519" y="1"/>
                    </a:lnTo>
                    <a:lnTo>
                      <a:pt x="526" y="0"/>
                    </a:lnTo>
                    <a:lnTo>
                      <a:pt x="533" y="0"/>
                    </a:lnTo>
                    <a:lnTo>
                      <a:pt x="539" y="1"/>
                    </a:lnTo>
                    <a:lnTo>
                      <a:pt x="553" y="3"/>
                    </a:lnTo>
                    <a:lnTo>
                      <a:pt x="568" y="8"/>
                    </a:lnTo>
                    <a:lnTo>
                      <a:pt x="583" y="14"/>
                    </a:lnTo>
                    <a:lnTo>
                      <a:pt x="598" y="21"/>
                    </a:lnTo>
                    <a:lnTo>
                      <a:pt x="612" y="29"/>
                    </a:lnTo>
                    <a:lnTo>
                      <a:pt x="628" y="38"/>
                    </a:lnTo>
                    <a:lnTo>
                      <a:pt x="656" y="57"/>
                    </a:lnTo>
                    <a:lnTo>
                      <a:pt x="684" y="76"/>
                    </a:lnTo>
                    <a:lnTo>
                      <a:pt x="696" y="85"/>
                    </a:lnTo>
                    <a:lnTo>
                      <a:pt x="708" y="93"/>
                    </a:lnTo>
                    <a:lnTo>
                      <a:pt x="720" y="100"/>
                    </a:lnTo>
                    <a:lnTo>
                      <a:pt x="731" y="106"/>
                    </a:lnTo>
                    <a:lnTo>
                      <a:pt x="750" y="115"/>
                    </a:lnTo>
                    <a:lnTo>
                      <a:pt x="770" y="122"/>
                    </a:lnTo>
                    <a:lnTo>
                      <a:pt x="792" y="128"/>
                    </a:lnTo>
                    <a:lnTo>
                      <a:pt x="814" y="133"/>
                    </a:lnTo>
                    <a:lnTo>
                      <a:pt x="859" y="141"/>
                    </a:lnTo>
                    <a:lnTo>
                      <a:pt x="905" y="149"/>
                    </a:lnTo>
                    <a:lnTo>
                      <a:pt x="926" y="153"/>
                    </a:lnTo>
                    <a:lnTo>
                      <a:pt x="949" y="158"/>
                    </a:lnTo>
                    <a:lnTo>
                      <a:pt x="969" y="164"/>
                    </a:lnTo>
                    <a:lnTo>
                      <a:pt x="989" y="171"/>
                    </a:lnTo>
                    <a:lnTo>
                      <a:pt x="998" y="175"/>
                    </a:lnTo>
                    <a:lnTo>
                      <a:pt x="1008" y="180"/>
                    </a:lnTo>
                    <a:lnTo>
                      <a:pt x="1017" y="185"/>
                    </a:lnTo>
                    <a:lnTo>
                      <a:pt x="1025" y="191"/>
                    </a:lnTo>
                    <a:lnTo>
                      <a:pt x="1033" y="197"/>
                    </a:lnTo>
                    <a:lnTo>
                      <a:pt x="1041" y="204"/>
                    </a:lnTo>
                    <a:lnTo>
                      <a:pt x="1048" y="211"/>
                    </a:lnTo>
                    <a:lnTo>
                      <a:pt x="1056" y="219"/>
                    </a:lnTo>
                    <a:lnTo>
                      <a:pt x="1060" y="224"/>
                    </a:lnTo>
                    <a:lnTo>
                      <a:pt x="1066" y="229"/>
                    </a:lnTo>
                    <a:lnTo>
                      <a:pt x="1073" y="235"/>
                    </a:lnTo>
                    <a:lnTo>
                      <a:pt x="1081" y="241"/>
                    </a:lnTo>
                    <a:lnTo>
                      <a:pt x="1099" y="252"/>
                    </a:lnTo>
                    <a:lnTo>
                      <a:pt x="1120" y="262"/>
                    </a:lnTo>
                    <a:lnTo>
                      <a:pt x="1141" y="271"/>
                    </a:lnTo>
                    <a:lnTo>
                      <a:pt x="1163" y="279"/>
                    </a:lnTo>
                    <a:lnTo>
                      <a:pt x="1173" y="281"/>
                    </a:lnTo>
                    <a:lnTo>
                      <a:pt x="1183" y="284"/>
                    </a:lnTo>
                    <a:lnTo>
                      <a:pt x="1192" y="285"/>
                    </a:lnTo>
                    <a:lnTo>
                      <a:pt x="1200" y="285"/>
                    </a:lnTo>
                    <a:lnTo>
                      <a:pt x="1219" y="285"/>
                    </a:lnTo>
                    <a:lnTo>
                      <a:pt x="1230" y="286"/>
                    </a:lnTo>
                    <a:lnTo>
                      <a:pt x="1234" y="286"/>
                    </a:lnTo>
                    <a:lnTo>
                      <a:pt x="1236" y="287"/>
                    </a:lnTo>
                    <a:lnTo>
                      <a:pt x="1238" y="288"/>
                    </a:lnTo>
                    <a:lnTo>
                      <a:pt x="1239" y="289"/>
                    </a:lnTo>
                    <a:lnTo>
                      <a:pt x="1239" y="293"/>
                    </a:lnTo>
                    <a:lnTo>
                      <a:pt x="1240" y="299"/>
                    </a:lnTo>
                    <a:lnTo>
                      <a:pt x="1241" y="303"/>
                    </a:lnTo>
                    <a:lnTo>
                      <a:pt x="1242" y="307"/>
                    </a:lnTo>
                    <a:lnTo>
                      <a:pt x="1245" y="312"/>
                    </a:lnTo>
                    <a:lnTo>
                      <a:pt x="1248" y="318"/>
                    </a:lnTo>
                    <a:lnTo>
                      <a:pt x="1257" y="332"/>
                    </a:lnTo>
                    <a:lnTo>
                      <a:pt x="1262" y="341"/>
                    </a:lnTo>
                    <a:lnTo>
                      <a:pt x="1266" y="346"/>
                    </a:lnTo>
                    <a:lnTo>
                      <a:pt x="1270" y="347"/>
                    </a:lnTo>
                    <a:lnTo>
                      <a:pt x="1274" y="342"/>
                    </a:lnTo>
                    <a:lnTo>
                      <a:pt x="1282" y="329"/>
                    </a:lnTo>
                    <a:lnTo>
                      <a:pt x="1280" y="322"/>
                    </a:lnTo>
                    <a:lnTo>
                      <a:pt x="1280" y="308"/>
                    </a:lnTo>
                    <a:lnTo>
                      <a:pt x="1280" y="304"/>
                    </a:lnTo>
                    <a:lnTo>
                      <a:pt x="1282" y="300"/>
                    </a:lnTo>
                    <a:lnTo>
                      <a:pt x="1283" y="297"/>
                    </a:lnTo>
                    <a:lnTo>
                      <a:pt x="1285" y="294"/>
                    </a:lnTo>
                    <a:lnTo>
                      <a:pt x="1289" y="292"/>
                    </a:lnTo>
                    <a:lnTo>
                      <a:pt x="1292" y="290"/>
                    </a:lnTo>
                    <a:lnTo>
                      <a:pt x="1297" y="289"/>
                    </a:lnTo>
                    <a:lnTo>
                      <a:pt x="1303" y="290"/>
                    </a:lnTo>
                    <a:lnTo>
                      <a:pt x="1319" y="291"/>
                    </a:lnTo>
                    <a:lnTo>
                      <a:pt x="1333" y="292"/>
                    </a:lnTo>
                    <a:lnTo>
                      <a:pt x="1345" y="294"/>
                    </a:lnTo>
                    <a:lnTo>
                      <a:pt x="1355" y="296"/>
                    </a:lnTo>
                    <a:lnTo>
                      <a:pt x="1359" y="298"/>
                    </a:lnTo>
                    <a:lnTo>
                      <a:pt x="1364" y="300"/>
                    </a:lnTo>
                    <a:lnTo>
                      <a:pt x="1368" y="303"/>
                    </a:lnTo>
                    <a:lnTo>
                      <a:pt x="1372" y="307"/>
                    </a:lnTo>
                    <a:lnTo>
                      <a:pt x="1376" y="311"/>
                    </a:lnTo>
                    <a:lnTo>
                      <a:pt x="1380" y="316"/>
                    </a:lnTo>
                    <a:lnTo>
                      <a:pt x="1384" y="322"/>
                    </a:lnTo>
                    <a:lnTo>
                      <a:pt x="1388" y="329"/>
                    </a:lnTo>
                    <a:lnTo>
                      <a:pt x="1392" y="336"/>
                    </a:lnTo>
                    <a:lnTo>
                      <a:pt x="1396" y="341"/>
                    </a:lnTo>
                    <a:lnTo>
                      <a:pt x="1401" y="344"/>
                    </a:lnTo>
                    <a:lnTo>
                      <a:pt x="1405" y="346"/>
                    </a:lnTo>
                    <a:lnTo>
                      <a:pt x="1410" y="345"/>
                    </a:lnTo>
                    <a:lnTo>
                      <a:pt x="1414" y="344"/>
                    </a:lnTo>
                    <a:lnTo>
                      <a:pt x="1419" y="342"/>
                    </a:lnTo>
                    <a:lnTo>
                      <a:pt x="1423" y="339"/>
                    </a:lnTo>
                    <a:lnTo>
                      <a:pt x="1434" y="333"/>
                    </a:lnTo>
                    <a:lnTo>
                      <a:pt x="1442" y="328"/>
                    </a:lnTo>
                    <a:lnTo>
                      <a:pt x="1447" y="327"/>
                    </a:lnTo>
                    <a:lnTo>
                      <a:pt x="1451" y="327"/>
                    </a:lnTo>
                    <a:lnTo>
                      <a:pt x="1455" y="329"/>
                    </a:lnTo>
                    <a:lnTo>
                      <a:pt x="1459" y="332"/>
                    </a:lnTo>
                    <a:lnTo>
                      <a:pt x="1461" y="334"/>
                    </a:lnTo>
                    <a:lnTo>
                      <a:pt x="1463" y="335"/>
                    </a:lnTo>
                    <a:lnTo>
                      <a:pt x="1466" y="336"/>
                    </a:lnTo>
                    <a:lnTo>
                      <a:pt x="1468" y="336"/>
                    </a:lnTo>
                    <a:lnTo>
                      <a:pt x="1474" y="335"/>
                    </a:lnTo>
                    <a:lnTo>
                      <a:pt x="1481" y="333"/>
                    </a:lnTo>
                    <a:lnTo>
                      <a:pt x="1496" y="325"/>
                    </a:lnTo>
                    <a:lnTo>
                      <a:pt x="1513" y="317"/>
                    </a:lnTo>
                    <a:lnTo>
                      <a:pt x="1523" y="313"/>
                    </a:lnTo>
                    <a:lnTo>
                      <a:pt x="1532" y="310"/>
                    </a:lnTo>
                    <a:lnTo>
                      <a:pt x="1543" y="307"/>
                    </a:lnTo>
                    <a:lnTo>
                      <a:pt x="1553" y="307"/>
                    </a:lnTo>
                    <a:lnTo>
                      <a:pt x="1558" y="307"/>
                    </a:lnTo>
                    <a:lnTo>
                      <a:pt x="1563" y="308"/>
                    </a:lnTo>
                    <a:lnTo>
                      <a:pt x="1568" y="309"/>
                    </a:lnTo>
                    <a:lnTo>
                      <a:pt x="1574" y="311"/>
                    </a:lnTo>
                    <a:lnTo>
                      <a:pt x="1579" y="314"/>
                    </a:lnTo>
                    <a:lnTo>
                      <a:pt x="1584" y="317"/>
                    </a:lnTo>
                    <a:lnTo>
                      <a:pt x="1589" y="321"/>
                    </a:lnTo>
                    <a:lnTo>
                      <a:pt x="1595" y="326"/>
                    </a:lnTo>
                    <a:lnTo>
                      <a:pt x="1596" y="327"/>
                    </a:lnTo>
                    <a:lnTo>
                      <a:pt x="1598" y="327"/>
                    </a:lnTo>
                    <a:lnTo>
                      <a:pt x="1599" y="327"/>
                    </a:lnTo>
                    <a:lnTo>
                      <a:pt x="1601" y="325"/>
                    </a:lnTo>
                    <a:lnTo>
                      <a:pt x="1602" y="322"/>
                    </a:lnTo>
                    <a:lnTo>
                      <a:pt x="1605" y="316"/>
                    </a:lnTo>
                    <a:lnTo>
                      <a:pt x="1607" y="312"/>
                    </a:lnTo>
                    <a:lnTo>
                      <a:pt x="1613" y="306"/>
                    </a:lnTo>
                    <a:lnTo>
                      <a:pt x="1618" y="301"/>
                    </a:lnTo>
                    <a:lnTo>
                      <a:pt x="1620" y="301"/>
                    </a:lnTo>
                    <a:lnTo>
                      <a:pt x="1624" y="299"/>
                    </a:lnTo>
                    <a:lnTo>
                      <a:pt x="1628" y="296"/>
                    </a:lnTo>
                    <a:lnTo>
                      <a:pt x="1634" y="291"/>
                    </a:lnTo>
                    <a:lnTo>
                      <a:pt x="1640" y="286"/>
                    </a:lnTo>
                    <a:lnTo>
                      <a:pt x="1646" y="285"/>
                    </a:lnTo>
                    <a:lnTo>
                      <a:pt x="1650" y="283"/>
                    </a:lnTo>
                    <a:lnTo>
                      <a:pt x="1660" y="277"/>
                    </a:lnTo>
                    <a:lnTo>
                      <a:pt x="1669" y="270"/>
                    </a:lnTo>
                    <a:lnTo>
                      <a:pt x="1672" y="268"/>
                    </a:lnTo>
                    <a:lnTo>
                      <a:pt x="1675" y="267"/>
                    </a:lnTo>
                    <a:lnTo>
                      <a:pt x="1678" y="267"/>
                    </a:lnTo>
                    <a:lnTo>
                      <a:pt x="1683" y="264"/>
                    </a:lnTo>
                    <a:lnTo>
                      <a:pt x="1689" y="261"/>
                    </a:lnTo>
                    <a:lnTo>
                      <a:pt x="1693" y="258"/>
                    </a:lnTo>
                    <a:lnTo>
                      <a:pt x="1699" y="255"/>
                    </a:lnTo>
                    <a:lnTo>
                      <a:pt x="1702" y="252"/>
                    </a:lnTo>
                    <a:lnTo>
                      <a:pt x="1706" y="250"/>
                    </a:lnTo>
                    <a:lnTo>
                      <a:pt x="1717" y="244"/>
                    </a:lnTo>
                    <a:lnTo>
                      <a:pt x="1728" y="237"/>
                    </a:lnTo>
                    <a:lnTo>
                      <a:pt x="1732" y="234"/>
                    </a:lnTo>
                    <a:lnTo>
                      <a:pt x="1735" y="231"/>
                    </a:lnTo>
                    <a:lnTo>
                      <a:pt x="1739" y="228"/>
                    </a:lnTo>
                    <a:lnTo>
                      <a:pt x="1744" y="226"/>
                    </a:lnTo>
                    <a:lnTo>
                      <a:pt x="1755" y="224"/>
                    </a:lnTo>
                    <a:lnTo>
                      <a:pt x="1771" y="219"/>
                    </a:lnTo>
                    <a:lnTo>
                      <a:pt x="1788" y="214"/>
                    </a:lnTo>
                    <a:lnTo>
                      <a:pt x="1797" y="212"/>
                    </a:lnTo>
                    <a:lnTo>
                      <a:pt x="1805" y="212"/>
                    </a:lnTo>
                    <a:lnTo>
                      <a:pt x="1813" y="210"/>
                    </a:lnTo>
                    <a:lnTo>
                      <a:pt x="1820" y="208"/>
                    </a:lnTo>
                    <a:lnTo>
                      <a:pt x="1826" y="205"/>
                    </a:lnTo>
                    <a:lnTo>
                      <a:pt x="1831" y="201"/>
                    </a:lnTo>
                    <a:lnTo>
                      <a:pt x="1836" y="197"/>
                    </a:lnTo>
                    <a:lnTo>
                      <a:pt x="1841" y="191"/>
                    </a:lnTo>
                    <a:lnTo>
                      <a:pt x="1845" y="185"/>
                    </a:lnTo>
                    <a:lnTo>
                      <a:pt x="1848" y="179"/>
                    </a:lnTo>
                    <a:lnTo>
                      <a:pt x="1852" y="173"/>
                    </a:lnTo>
                    <a:lnTo>
                      <a:pt x="1854" y="166"/>
                    </a:lnTo>
                    <a:lnTo>
                      <a:pt x="1857" y="159"/>
                    </a:lnTo>
                    <a:lnTo>
                      <a:pt x="1862" y="143"/>
                    </a:lnTo>
                    <a:lnTo>
                      <a:pt x="1865" y="127"/>
                    </a:lnTo>
                    <a:lnTo>
                      <a:pt x="1869" y="93"/>
                    </a:lnTo>
                    <a:lnTo>
                      <a:pt x="1873" y="61"/>
                    </a:lnTo>
                    <a:lnTo>
                      <a:pt x="1876" y="45"/>
                    </a:lnTo>
                    <a:lnTo>
                      <a:pt x="1879" y="31"/>
                    </a:lnTo>
                    <a:lnTo>
                      <a:pt x="1881" y="25"/>
                    </a:lnTo>
                    <a:lnTo>
                      <a:pt x="1883" y="19"/>
                    </a:lnTo>
                    <a:lnTo>
                      <a:pt x="1886" y="14"/>
                    </a:lnTo>
                    <a:lnTo>
                      <a:pt x="1889" y="9"/>
                    </a:lnTo>
                    <a:lnTo>
                      <a:pt x="1893" y="5"/>
                    </a:lnTo>
                    <a:lnTo>
                      <a:pt x="1899" y="3"/>
                    </a:lnTo>
                    <a:lnTo>
                      <a:pt x="1906" y="1"/>
                    </a:lnTo>
                    <a:lnTo>
                      <a:pt x="1917" y="1"/>
                    </a:lnTo>
                    <a:lnTo>
                      <a:pt x="1927" y="1"/>
                    </a:lnTo>
                    <a:lnTo>
                      <a:pt x="1938" y="1"/>
                    </a:lnTo>
                    <a:lnTo>
                      <a:pt x="1950" y="3"/>
                    </a:lnTo>
                    <a:lnTo>
                      <a:pt x="1962" y="5"/>
                    </a:lnTo>
                    <a:lnTo>
                      <a:pt x="1987" y="10"/>
                    </a:lnTo>
                    <a:lnTo>
                      <a:pt x="2008" y="16"/>
                    </a:lnTo>
                    <a:lnTo>
                      <a:pt x="2016" y="20"/>
                    </a:lnTo>
                    <a:lnTo>
                      <a:pt x="2025" y="23"/>
                    </a:lnTo>
                    <a:lnTo>
                      <a:pt x="2030" y="27"/>
                    </a:lnTo>
                    <a:lnTo>
                      <a:pt x="2033" y="30"/>
                    </a:lnTo>
                    <a:lnTo>
                      <a:pt x="2041" y="34"/>
                    </a:lnTo>
                    <a:lnTo>
                      <a:pt x="2049" y="38"/>
                    </a:lnTo>
                    <a:lnTo>
                      <a:pt x="2059" y="44"/>
                    </a:lnTo>
                    <a:lnTo>
                      <a:pt x="2069" y="49"/>
                    </a:lnTo>
                    <a:lnTo>
                      <a:pt x="2073" y="51"/>
                    </a:lnTo>
                    <a:lnTo>
                      <a:pt x="2078" y="53"/>
                    </a:lnTo>
                    <a:lnTo>
                      <a:pt x="2081" y="54"/>
                    </a:lnTo>
                    <a:lnTo>
                      <a:pt x="2083" y="57"/>
                    </a:lnTo>
                    <a:lnTo>
                      <a:pt x="2083" y="59"/>
                    </a:lnTo>
                    <a:lnTo>
                      <a:pt x="2083" y="60"/>
                    </a:lnTo>
                    <a:lnTo>
                      <a:pt x="2084" y="61"/>
                    </a:lnTo>
                    <a:lnTo>
                      <a:pt x="2084" y="65"/>
                    </a:lnTo>
                    <a:lnTo>
                      <a:pt x="2085" y="69"/>
                    </a:lnTo>
                    <a:lnTo>
                      <a:pt x="2086" y="74"/>
                    </a:lnTo>
                    <a:lnTo>
                      <a:pt x="2087" y="83"/>
                    </a:lnTo>
                    <a:lnTo>
                      <a:pt x="2088" y="93"/>
                    </a:lnTo>
                    <a:lnTo>
                      <a:pt x="2088" y="100"/>
                    </a:lnTo>
                    <a:lnTo>
                      <a:pt x="2089" y="108"/>
                    </a:lnTo>
                    <a:lnTo>
                      <a:pt x="2091" y="116"/>
                    </a:lnTo>
                    <a:lnTo>
                      <a:pt x="2093" y="123"/>
                    </a:lnTo>
                    <a:lnTo>
                      <a:pt x="2094" y="131"/>
                    </a:lnTo>
                    <a:lnTo>
                      <a:pt x="2097" y="136"/>
                    </a:lnTo>
                    <a:lnTo>
                      <a:pt x="2101" y="141"/>
                    </a:lnTo>
                    <a:lnTo>
                      <a:pt x="2106" y="146"/>
                    </a:lnTo>
                    <a:lnTo>
                      <a:pt x="2112" y="151"/>
                    </a:lnTo>
                    <a:lnTo>
                      <a:pt x="2118" y="156"/>
                    </a:lnTo>
                    <a:lnTo>
                      <a:pt x="2130" y="164"/>
                    </a:lnTo>
                    <a:lnTo>
                      <a:pt x="2141" y="172"/>
                    </a:lnTo>
                    <a:lnTo>
                      <a:pt x="2146" y="176"/>
                    </a:lnTo>
                    <a:lnTo>
                      <a:pt x="2171" y="183"/>
                    </a:lnTo>
                    <a:lnTo>
                      <a:pt x="2197" y="189"/>
                    </a:lnTo>
                    <a:lnTo>
                      <a:pt x="2220" y="196"/>
                    </a:lnTo>
                    <a:lnTo>
                      <a:pt x="2244" y="201"/>
                    </a:lnTo>
                    <a:lnTo>
                      <a:pt x="2268" y="206"/>
                    </a:lnTo>
                    <a:lnTo>
                      <a:pt x="2293" y="209"/>
                    </a:lnTo>
                    <a:lnTo>
                      <a:pt x="2320" y="211"/>
                    </a:lnTo>
                    <a:lnTo>
                      <a:pt x="2349" y="211"/>
                    </a:lnTo>
                    <a:lnTo>
                      <a:pt x="2363" y="210"/>
                    </a:lnTo>
                    <a:lnTo>
                      <a:pt x="2378" y="208"/>
                    </a:lnTo>
                    <a:lnTo>
                      <a:pt x="2401" y="203"/>
                    </a:lnTo>
                    <a:lnTo>
                      <a:pt x="2429" y="199"/>
                    </a:lnTo>
                    <a:lnTo>
                      <a:pt x="2458" y="196"/>
                    </a:lnTo>
                    <a:lnTo>
                      <a:pt x="2479" y="194"/>
                    </a:lnTo>
                    <a:lnTo>
                      <a:pt x="2484" y="187"/>
                    </a:lnTo>
                    <a:lnTo>
                      <a:pt x="2490" y="180"/>
                    </a:lnTo>
                    <a:lnTo>
                      <a:pt x="2497" y="178"/>
                    </a:lnTo>
                    <a:lnTo>
                      <a:pt x="2509" y="173"/>
                    </a:lnTo>
                    <a:lnTo>
                      <a:pt x="2522" y="165"/>
                    </a:lnTo>
                    <a:lnTo>
                      <a:pt x="2536" y="156"/>
                    </a:lnTo>
                    <a:lnTo>
                      <a:pt x="2550" y="147"/>
                    </a:lnTo>
                    <a:lnTo>
                      <a:pt x="2564" y="139"/>
                    </a:lnTo>
                    <a:lnTo>
                      <a:pt x="2573" y="132"/>
                    </a:lnTo>
                    <a:lnTo>
                      <a:pt x="2579" y="127"/>
                    </a:lnTo>
                    <a:lnTo>
                      <a:pt x="2583" y="121"/>
                    </a:lnTo>
                    <a:lnTo>
                      <a:pt x="2588" y="116"/>
                    </a:lnTo>
                    <a:lnTo>
                      <a:pt x="2592" y="114"/>
                    </a:lnTo>
                    <a:lnTo>
                      <a:pt x="2597" y="112"/>
                    </a:lnTo>
                    <a:lnTo>
                      <a:pt x="2601" y="112"/>
                    </a:lnTo>
                    <a:lnTo>
                      <a:pt x="2605" y="113"/>
                    </a:lnTo>
                    <a:lnTo>
                      <a:pt x="2609" y="115"/>
                    </a:lnTo>
                    <a:lnTo>
                      <a:pt x="2614" y="118"/>
                    </a:lnTo>
                    <a:lnTo>
                      <a:pt x="2620" y="127"/>
                    </a:lnTo>
                    <a:lnTo>
                      <a:pt x="2627" y="137"/>
                    </a:lnTo>
                    <a:lnTo>
                      <a:pt x="2632" y="148"/>
                    </a:lnTo>
                    <a:lnTo>
                      <a:pt x="2636" y="160"/>
                    </a:lnTo>
                    <a:lnTo>
                      <a:pt x="2643" y="174"/>
                    </a:lnTo>
                    <a:lnTo>
                      <a:pt x="2653" y="195"/>
                    </a:lnTo>
                    <a:lnTo>
                      <a:pt x="2658" y="205"/>
                    </a:lnTo>
                    <a:lnTo>
                      <a:pt x="2664" y="214"/>
                    </a:lnTo>
                    <a:lnTo>
                      <a:pt x="2669" y="221"/>
                    </a:lnTo>
                    <a:lnTo>
                      <a:pt x="2673" y="224"/>
                    </a:lnTo>
                    <a:lnTo>
                      <a:pt x="2676" y="228"/>
                    </a:lnTo>
                    <a:lnTo>
                      <a:pt x="2678" y="232"/>
                    </a:lnTo>
                    <a:lnTo>
                      <a:pt x="2678" y="234"/>
                    </a:lnTo>
                    <a:lnTo>
                      <a:pt x="2679" y="237"/>
                    </a:lnTo>
                    <a:lnTo>
                      <a:pt x="2682" y="241"/>
                    </a:lnTo>
                    <a:lnTo>
                      <a:pt x="2686" y="246"/>
                    </a:lnTo>
                    <a:lnTo>
                      <a:pt x="2689" y="248"/>
                    </a:lnTo>
                    <a:lnTo>
                      <a:pt x="2691" y="248"/>
                    </a:lnTo>
                    <a:lnTo>
                      <a:pt x="2694" y="249"/>
                    </a:lnTo>
                    <a:lnTo>
                      <a:pt x="2697" y="251"/>
                    </a:lnTo>
                    <a:lnTo>
                      <a:pt x="2701" y="254"/>
                    </a:lnTo>
                    <a:lnTo>
                      <a:pt x="2706" y="259"/>
                    </a:lnTo>
                    <a:lnTo>
                      <a:pt x="2716" y="270"/>
                    </a:lnTo>
                    <a:lnTo>
                      <a:pt x="2726" y="283"/>
                    </a:lnTo>
                    <a:lnTo>
                      <a:pt x="2726" y="28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3" name="Freeform 33"/>
              <p:cNvSpPr>
                <a:spLocks/>
              </p:cNvSpPr>
              <p:nvPr/>
            </p:nvSpPr>
            <p:spPr bwMode="auto">
              <a:xfrm>
                <a:off x="4261627" y="5285960"/>
                <a:ext cx="1043106" cy="387428"/>
              </a:xfrm>
              <a:custGeom>
                <a:avLst/>
                <a:gdLst>
                  <a:gd name="T0" fmla="*/ 2476 w 2607"/>
                  <a:gd name="T1" fmla="*/ 1005 h 1090"/>
                  <a:gd name="T2" fmla="*/ 2359 w 2607"/>
                  <a:gd name="T3" fmla="*/ 953 h 1090"/>
                  <a:gd name="T4" fmla="*/ 2226 w 2607"/>
                  <a:gd name="T5" fmla="*/ 994 h 1090"/>
                  <a:gd name="T6" fmla="*/ 2009 w 2607"/>
                  <a:gd name="T7" fmla="*/ 862 h 1090"/>
                  <a:gd name="T8" fmla="*/ 1892 w 2607"/>
                  <a:gd name="T9" fmla="*/ 830 h 1090"/>
                  <a:gd name="T10" fmla="*/ 1758 w 2607"/>
                  <a:gd name="T11" fmla="*/ 754 h 1090"/>
                  <a:gd name="T12" fmla="*/ 1679 w 2607"/>
                  <a:gd name="T13" fmla="*/ 674 h 1090"/>
                  <a:gd name="T14" fmla="*/ 1596 w 2607"/>
                  <a:gd name="T15" fmla="*/ 700 h 1090"/>
                  <a:gd name="T16" fmla="*/ 1547 w 2607"/>
                  <a:gd name="T17" fmla="*/ 727 h 1090"/>
                  <a:gd name="T18" fmla="*/ 1530 w 2607"/>
                  <a:gd name="T19" fmla="*/ 757 h 1090"/>
                  <a:gd name="T20" fmla="*/ 1515 w 2607"/>
                  <a:gd name="T21" fmla="*/ 811 h 1090"/>
                  <a:gd name="T22" fmla="*/ 1437 w 2607"/>
                  <a:gd name="T23" fmla="*/ 1002 h 1090"/>
                  <a:gd name="T24" fmla="*/ 1346 w 2607"/>
                  <a:gd name="T25" fmla="*/ 1025 h 1090"/>
                  <a:gd name="T26" fmla="*/ 1183 w 2607"/>
                  <a:gd name="T27" fmla="*/ 1031 h 1090"/>
                  <a:gd name="T28" fmla="*/ 1045 w 2607"/>
                  <a:gd name="T29" fmla="*/ 925 h 1090"/>
                  <a:gd name="T30" fmla="*/ 978 w 2607"/>
                  <a:gd name="T31" fmla="*/ 907 h 1090"/>
                  <a:gd name="T32" fmla="*/ 899 w 2607"/>
                  <a:gd name="T33" fmla="*/ 880 h 1090"/>
                  <a:gd name="T34" fmla="*/ 826 w 2607"/>
                  <a:gd name="T35" fmla="*/ 788 h 1090"/>
                  <a:gd name="T36" fmla="*/ 766 w 2607"/>
                  <a:gd name="T37" fmla="*/ 736 h 1090"/>
                  <a:gd name="T38" fmla="*/ 772 w 2607"/>
                  <a:gd name="T39" fmla="*/ 688 h 1090"/>
                  <a:gd name="T40" fmla="*/ 834 w 2607"/>
                  <a:gd name="T41" fmla="*/ 749 h 1090"/>
                  <a:gd name="T42" fmla="*/ 879 w 2607"/>
                  <a:gd name="T43" fmla="*/ 750 h 1090"/>
                  <a:gd name="T44" fmla="*/ 873 w 2607"/>
                  <a:gd name="T45" fmla="*/ 701 h 1090"/>
                  <a:gd name="T46" fmla="*/ 820 w 2607"/>
                  <a:gd name="T47" fmla="*/ 679 h 1090"/>
                  <a:gd name="T48" fmla="*/ 861 w 2607"/>
                  <a:gd name="T49" fmla="*/ 637 h 1090"/>
                  <a:gd name="T50" fmla="*/ 831 w 2607"/>
                  <a:gd name="T51" fmla="*/ 630 h 1090"/>
                  <a:gd name="T52" fmla="*/ 585 w 2607"/>
                  <a:gd name="T53" fmla="*/ 758 h 1090"/>
                  <a:gd name="T54" fmla="*/ 400 w 2607"/>
                  <a:gd name="T55" fmla="*/ 748 h 1090"/>
                  <a:gd name="T56" fmla="*/ 295 w 2607"/>
                  <a:gd name="T57" fmla="*/ 678 h 1090"/>
                  <a:gd name="T58" fmla="*/ 184 w 2607"/>
                  <a:gd name="T59" fmla="*/ 509 h 1090"/>
                  <a:gd name="T60" fmla="*/ 10 w 2607"/>
                  <a:gd name="T61" fmla="*/ 354 h 1090"/>
                  <a:gd name="T62" fmla="*/ 27 w 2607"/>
                  <a:gd name="T63" fmla="*/ 257 h 1090"/>
                  <a:gd name="T64" fmla="*/ 293 w 2607"/>
                  <a:gd name="T65" fmla="*/ 73 h 1090"/>
                  <a:gd name="T66" fmla="*/ 481 w 2607"/>
                  <a:gd name="T67" fmla="*/ 1 h 1090"/>
                  <a:gd name="T68" fmla="*/ 603 w 2607"/>
                  <a:gd name="T69" fmla="*/ 35 h 1090"/>
                  <a:gd name="T70" fmla="*/ 608 w 2607"/>
                  <a:gd name="T71" fmla="*/ 113 h 1090"/>
                  <a:gd name="T72" fmla="*/ 630 w 2607"/>
                  <a:gd name="T73" fmla="*/ 148 h 1090"/>
                  <a:gd name="T74" fmla="*/ 672 w 2607"/>
                  <a:gd name="T75" fmla="*/ 180 h 1090"/>
                  <a:gd name="T76" fmla="*/ 720 w 2607"/>
                  <a:gd name="T77" fmla="*/ 220 h 1090"/>
                  <a:gd name="T78" fmla="*/ 772 w 2607"/>
                  <a:gd name="T79" fmla="*/ 337 h 1090"/>
                  <a:gd name="T80" fmla="*/ 816 w 2607"/>
                  <a:gd name="T81" fmla="*/ 388 h 1090"/>
                  <a:gd name="T82" fmla="*/ 884 w 2607"/>
                  <a:gd name="T83" fmla="*/ 360 h 1090"/>
                  <a:gd name="T84" fmla="*/ 953 w 2607"/>
                  <a:gd name="T85" fmla="*/ 266 h 1090"/>
                  <a:gd name="T86" fmla="*/ 1060 w 2607"/>
                  <a:gd name="T87" fmla="*/ 225 h 1090"/>
                  <a:gd name="T88" fmla="*/ 1043 w 2607"/>
                  <a:gd name="T89" fmla="*/ 258 h 1090"/>
                  <a:gd name="T90" fmla="*/ 1126 w 2607"/>
                  <a:gd name="T91" fmla="*/ 265 h 1090"/>
                  <a:gd name="T92" fmla="*/ 1169 w 2607"/>
                  <a:gd name="T93" fmla="*/ 241 h 1090"/>
                  <a:gd name="T94" fmla="*/ 1250 w 2607"/>
                  <a:gd name="T95" fmla="*/ 247 h 1090"/>
                  <a:gd name="T96" fmla="*/ 1360 w 2607"/>
                  <a:gd name="T97" fmla="*/ 271 h 1090"/>
                  <a:gd name="T98" fmla="*/ 1539 w 2607"/>
                  <a:gd name="T99" fmla="*/ 255 h 1090"/>
                  <a:gd name="T100" fmla="*/ 1704 w 2607"/>
                  <a:gd name="T101" fmla="*/ 342 h 1090"/>
                  <a:gd name="T102" fmla="*/ 1907 w 2607"/>
                  <a:gd name="T103" fmla="*/ 449 h 1090"/>
                  <a:gd name="T104" fmla="*/ 1946 w 2607"/>
                  <a:gd name="T105" fmla="*/ 525 h 1090"/>
                  <a:gd name="T106" fmla="*/ 2019 w 2607"/>
                  <a:gd name="T107" fmla="*/ 682 h 1090"/>
                  <a:gd name="T108" fmla="*/ 2124 w 2607"/>
                  <a:gd name="T109" fmla="*/ 762 h 1090"/>
                  <a:gd name="T110" fmla="*/ 2195 w 2607"/>
                  <a:gd name="T111" fmla="*/ 800 h 1090"/>
                  <a:gd name="T112" fmla="*/ 2319 w 2607"/>
                  <a:gd name="T113" fmla="*/ 733 h 1090"/>
                  <a:gd name="T114" fmla="*/ 2411 w 2607"/>
                  <a:gd name="T115" fmla="*/ 762 h 1090"/>
                  <a:gd name="T116" fmla="*/ 2547 w 2607"/>
                  <a:gd name="T117" fmla="*/ 715 h 1090"/>
                  <a:gd name="T118" fmla="*/ 2601 w 2607"/>
                  <a:gd name="T119" fmla="*/ 835 h 1090"/>
                  <a:gd name="T120" fmla="*/ 2571 w 2607"/>
                  <a:gd name="T121" fmla="*/ 889 h 1090"/>
                  <a:gd name="T122" fmla="*/ 2583 w 2607"/>
                  <a:gd name="T123" fmla="*/ 100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07" h="1090">
                    <a:moveTo>
                      <a:pt x="2595" y="1089"/>
                    </a:moveTo>
                    <a:lnTo>
                      <a:pt x="2505" y="1090"/>
                    </a:lnTo>
                    <a:lnTo>
                      <a:pt x="2505" y="1090"/>
                    </a:lnTo>
                    <a:lnTo>
                      <a:pt x="2503" y="1076"/>
                    </a:lnTo>
                    <a:lnTo>
                      <a:pt x="2501" y="1063"/>
                    </a:lnTo>
                    <a:lnTo>
                      <a:pt x="2499" y="1050"/>
                    </a:lnTo>
                    <a:lnTo>
                      <a:pt x="2495" y="1037"/>
                    </a:lnTo>
                    <a:lnTo>
                      <a:pt x="2491" y="1026"/>
                    </a:lnTo>
                    <a:lnTo>
                      <a:pt x="2484" y="1015"/>
                    </a:lnTo>
                    <a:lnTo>
                      <a:pt x="2481" y="1010"/>
                    </a:lnTo>
                    <a:lnTo>
                      <a:pt x="2476" y="1005"/>
                    </a:lnTo>
                    <a:lnTo>
                      <a:pt x="2471" y="1001"/>
                    </a:lnTo>
                    <a:lnTo>
                      <a:pt x="2466" y="997"/>
                    </a:lnTo>
                    <a:lnTo>
                      <a:pt x="2449" y="984"/>
                    </a:lnTo>
                    <a:lnTo>
                      <a:pt x="2430" y="969"/>
                    </a:lnTo>
                    <a:lnTo>
                      <a:pt x="2419" y="962"/>
                    </a:lnTo>
                    <a:lnTo>
                      <a:pt x="2409" y="956"/>
                    </a:lnTo>
                    <a:lnTo>
                      <a:pt x="2399" y="951"/>
                    </a:lnTo>
                    <a:lnTo>
                      <a:pt x="2390" y="949"/>
                    </a:lnTo>
                    <a:lnTo>
                      <a:pt x="2382" y="949"/>
                    </a:lnTo>
                    <a:lnTo>
                      <a:pt x="2371" y="951"/>
                    </a:lnTo>
                    <a:lnTo>
                      <a:pt x="2359" y="953"/>
                    </a:lnTo>
                    <a:lnTo>
                      <a:pt x="2347" y="957"/>
                    </a:lnTo>
                    <a:lnTo>
                      <a:pt x="2322" y="964"/>
                    </a:lnTo>
                    <a:lnTo>
                      <a:pt x="2303" y="971"/>
                    </a:lnTo>
                    <a:lnTo>
                      <a:pt x="2284" y="982"/>
                    </a:lnTo>
                    <a:lnTo>
                      <a:pt x="2263" y="992"/>
                    </a:lnTo>
                    <a:lnTo>
                      <a:pt x="2257" y="993"/>
                    </a:lnTo>
                    <a:lnTo>
                      <a:pt x="2251" y="994"/>
                    </a:lnTo>
                    <a:lnTo>
                      <a:pt x="2246" y="995"/>
                    </a:lnTo>
                    <a:lnTo>
                      <a:pt x="2239" y="995"/>
                    </a:lnTo>
                    <a:lnTo>
                      <a:pt x="2233" y="995"/>
                    </a:lnTo>
                    <a:lnTo>
                      <a:pt x="2226" y="994"/>
                    </a:lnTo>
                    <a:lnTo>
                      <a:pt x="2219" y="992"/>
                    </a:lnTo>
                    <a:lnTo>
                      <a:pt x="2210" y="990"/>
                    </a:lnTo>
                    <a:lnTo>
                      <a:pt x="2195" y="983"/>
                    </a:lnTo>
                    <a:lnTo>
                      <a:pt x="2179" y="974"/>
                    </a:lnTo>
                    <a:lnTo>
                      <a:pt x="2162" y="964"/>
                    </a:lnTo>
                    <a:lnTo>
                      <a:pt x="2144" y="952"/>
                    </a:lnTo>
                    <a:lnTo>
                      <a:pt x="2109" y="926"/>
                    </a:lnTo>
                    <a:lnTo>
                      <a:pt x="2070" y="899"/>
                    </a:lnTo>
                    <a:lnTo>
                      <a:pt x="2051" y="886"/>
                    </a:lnTo>
                    <a:lnTo>
                      <a:pt x="2030" y="873"/>
                    </a:lnTo>
                    <a:lnTo>
                      <a:pt x="2009" y="862"/>
                    </a:lnTo>
                    <a:lnTo>
                      <a:pt x="1987" y="851"/>
                    </a:lnTo>
                    <a:lnTo>
                      <a:pt x="1977" y="847"/>
                    </a:lnTo>
                    <a:lnTo>
                      <a:pt x="1966" y="843"/>
                    </a:lnTo>
                    <a:lnTo>
                      <a:pt x="1956" y="839"/>
                    </a:lnTo>
                    <a:lnTo>
                      <a:pt x="1945" y="837"/>
                    </a:lnTo>
                    <a:lnTo>
                      <a:pt x="1933" y="834"/>
                    </a:lnTo>
                    <a:lnTo>
                      <a:pt x="1922" y="832"/>
                    </a:lnTo>
                    <a:lnTo>
                      <a:pt x="1911" y="831"/>
                    </a:lnTo>
                    <a:lnTo>
                      <a:pt x="1900" y="831"/>
                    </a:lnTo>
                    <a:lnTo>
                      <a:pt x="1898" y="831"/>
                    </a:lnTo>
                    <a:lnTo>
                      <a:pt x="1892" y="830"/>
                    </a:lnTo>
                    <a:lnTo>
                      <a:pt x="1884" y="829"/>
                    </a:lnTo>
                    <a:lnTo>
                      <a:pt x="1876" y="827"/>
                    </a:lnTo>
                    <a:lnTo>
                      <a:pt x="1868" y="824"/>
                    </a:lnTo>
                    <a:lnTo>
                      <a:pt x="1850" y="816"/>
                    </a:lnTo>
                    <a:lnTo>
                      <a:pt x="1831" y="807"/>
                    </a:lnTo>
                    <a:lnTo>
                      <a:pt x="1813" y="797"/>
                    </a:lnTo>
                    <a:lnTo>
                      <a:pt x="1797" y="787"/>
                    </a:lnTo>
                    <a:lnTo>
                      <a:pt x="1783" y="777"/>
                    </a:lnTo>
                    <a:lnTo>
                      <a:pt x="1772" y="769"/>
                    </a:lnTo>
                    <a:lnTo>
                      <a:pt x="1765" y="761"/>
                    </a:lnTo>
                    <a:lnTo>
                      <a:pt x="1758" y="754"/>
                    </a:lnTo>
                    <a:lnTo>
                      <a:pt x="1752" y="745"/>
                    </a:lnTo>
                    <a:lnTo>
                      <a:pt x="1746" y="737"/>
                    </a:lnTo>
                    <a:lnTo>
                      <a:pt x="1735" y="720"/>
                    </a:lnTo>
                    <a:lnTo>
                      <a:pt x="1723" y="703"/>
                    </a:lnTo>
                    <a:lnTo>
                      <a:pt x="1719" y="699"/>
                    </a:lnTo>
                    <a:lnTo>
                      <a:pt x="1713" y="694"/>
                    </a:lnTo>
                    <a:lnTo>
                      <a:pt x="1705" y="688"/>
                    </a:lnTo>
                    <a:lnTo>
                      <a:pt x="1697" y="683"/>
                    </a:lnTo>
                    <a:lnTo>
                      <a:pt x="1689" y="678"/>
                    </a:lnTo>
                    <a:lnTo>
                      <a:pt x="1682" y="675"/>
                    </a:lnTo>
                    <a:lnTo>
                      <a:pt x="1679" y="674"/>
                    </a:lnTo>
                    <a:lnTo>
                      <a:pt x="1676" y="673"/>
                    </a:lnTo>
                    <a:lnTo>
                      <a:pt x="1672" y="674"/>
                    </a:lnTo>
                    <a:lnTo>
                      <a:pt x="1670" y="674"/>
                    </a:lnTo>
                    <a:lnTo>
                      <a:pt x="1663" y="679"/>
                    </a:lnTo>
                    <a:lnTo>
                      <a:pt x="1655" y="684"/>
                    </a:lnTo>
                    <a:lnTo>
                      <a:pt x="1645" y="687"/>
                    </a:lnTo>
                    <a:lnTo>
                      <a:pt x="1634" y="689"/>
                    </a:lnTo>
                    <a:lnTo>
                      <a:pt x="1625" y="691"/>
                    </a:lnTo>
                    <a:lnTo>
                      <a:pt x="1614" y="694"/>
                    </a:lnTo>
                    <a:lnTo>
                      <a:pt x="1604" y="698"/>
                    </a:lnTo>
                    <a:lnTo>
                      <a:pt x="1596" y="700"/>
                    </a:lnTo>
                    <a:lnTo>
                      <a:pt x="1592" y="703"/>
                    </a:lnTo>
                    <a:lnTo>
                      <a:pt x="1587" y="705"/>
                    </a:lnTo>
                    <a:lnTo>
                      <a:pt x="1585" y="705"/>
                    </a:lnTo>
                    <a:lnTo>
                      <a:pt x="1576" y="709"/>
                    </a:lnTo>
                    <a:lnTo>
                      <a:pt x="1567" y="714"/>
                    </a:lnTo>
                    <a:lnTo>
                      <a:pt x="1563" y="716"/>
                    </a:lnTo>
                    <a:lnTo>
                      <a:pt x="1560" y="717"/>
                    </a:lnTo>
                    <a:lnTo>
                      <a:pt x="1558" y="718"/>
                    </a:lnTo>
                    <a:lnTo>
                      <a:pt x="1556" y="719"/>
                    </a:lnTo>
                    <a:lnTo>
                      <a:pt x="1552" y="723"/>
                    </a:lnTo>
                    <a:lnTo>
                      <a:pt x="1547" y="727"/>
                    </a:lnTo>
                    <a:lnTo>
                      <a:pt x="1544" y="730"/>
                    </a:lnTo>
                    <a:lnTo>
                      <a:pt x="1542" y="733"/>
                    </a:lnTo>
                    <a:lnTo>
                      <a:pt x="1541" y="736"/>
                    </a:lnTo>
                    <a:lnTo>
                      <a:pt x="1540" y="740"/>
                    </a:lnTo>
                    <a:lnTo>
                      <a:pt x="1539" y="741"/>
                    </a:lnTo>
                    <a:lnTo>
                      <a:pt x="1539" y="743"/>
                    </a:lnTo>
                    <a:lnTo>
                      <a:pt x="1537" y="745"/>
                    </a:lnTo>
                    <a:lnTo>
                      <a:pt x="1536" y="746"/>
                    </a:lnTo>
                    <a:lnTo>
                      <a:pt x="1534" y="748"/>
                    </a:lnTo>
                    <a:lnTo>
                      <a:pt x="1532" y="749"/>
                    </a:lnTo>
                    <a:lnTo>
                      <a:pt x="1530" y="757"/>
                    </a:lnTo>
                    <a:lnTo>
                      <a:pt x="1528" y="765"/>
                    </a:lnTo>
                    <a:lnTo>
                      <a:pt x="1526" y="772"/>
                    </a:lnTo>
                    <a:lnTo>
                      <a:pt x="1525" y="779"/>
                    </a:lnTo>
                    <a:lnTo>
                      <a:pt x="1524" y="782"/>
                    </a:lnTo>
                    <a:lnTo>
                      <a:pt x="1523" y="784"/>
                    </a:lnTo>
                    <a:lnTo>
                      <a:pt x="1523" y="787"/>
                    </a:lnTo>
                    <a:lnTo>
                      <a:pt x="1521" y="791"/>
                    </a:lnTo>
                    <a:lnTo>
                      <a:pt x="1519" y="798"/>
                    </a:lnTo>
                    <a:lnTo>
                      <a:pt x="1517" y="805"/>
                    </a:lnTo>
                    <a:lnTo>
                      <a:pt x="1516" y="808"/>
                    </a:lnTo>
                    <a:lnTo>
                      <a:pt x="1515" y="811"/>
                    </a:lnTo>
                    <a:lnTo>
                      <a:pt x="1513" y="815"/>
                    </a:lnTo>
                    <a:lnTo>
                      <a:pt x="1511" y="819"/>
                    </a:lnTo>
                    <a:lnTo>
                      <a:pt x="1500" y="864"/>
                    </a:lnTo>
                    <a:lnTo>
                      <a:pt x="1498" y="872"/>
                    </a:lnTo>
                    <a:lnTo>
                      <a:pt x="1496" y="880"/>
                    </a:lnTo>
                    <a:lnTo>
                      <a:pt x="1492" y="891"/>
                    </a:lnTo>
                    <a:lnTo>
                      <a:pt x="1487" y="902"/>
                    </a:lnTo>
                    <a:lnTo>
                      <a:pt x="1446" y="992"/>
                    </a:lnTo>
                    <a:lnTo>
                      <a:pt x="1444" y="996"/>
                    </a:lnTo>
                    <a:lnTo>
                      <a:pt x="1439" y="999"/>
                    </a:lnTo>
                    <a:lnTo>
                      <a:pt x="1437" y="1002"/>
                    </a:lnTo>
                    <a:lnTo>
                      <a:pt x="1436" y="1005"/>
                    </a:lnTo>
                    <a:lnTo>
                      <a:pt x="1435" y="1006"/>
                    </a:lnTo>
                    <a:lnTo>
                      <a:pt x="1434" y="1007"/>
                    </a:lnTo>
                    <a:lnTo>
                      <a:pt x="1428" y="1009"/>
                    </a:lnTo>
                    <a:lnTo>
                      <a:pt x="1424" y="1012"/>
                    </a:lnTo>
                    <a:lnTo>
                      <a:pt x="1421" y="1014"/>
                    </a:lnTo>
                    <a:lnTo>
                      <a:pt x="1416" y="1016"/>
                    </a:lnTo>
                    <a:lnTo>
                      <a:pt x="1409" y="1018"/>
                    </a:lnTo>
                    <a:lnTo>
                      <a:pt x="1398" y="1019"/>
                    </a:lnTo>
                    <a:lnTo>
                      <a:pt x="1374" y="1022"/>
                    </a:lnTo>
                    <a:lnTo>
                      <a:pt x="1346" y="1025"/>
                    </a:lnTo>
                    <a:lnTo>
                      <a:pt x="1318" y="1027"/>
                    </a:lnTo>
                    <a:lnTo>
                      <a:pt x="1291" y="1029"/>
                    </a:lnTo>
                    <a:lnTo>
                      <a:pt x="1270" y="1031"/>
                    </a:lnTo>
                    <a:lnTo>
                      <a:pt x="1257" y="1033"/>
                    </a:lnTo>
                    <a:lnTo>
                      <a:pt x="1244" y="1035"/>
                    </a:lnTo>
                    <a:lnTo>
                      <a:pt x="1230" y="1036"/>
                    </a:lnTo>
                    <a:lnTo>
                      <a:pt x="1220" y="1036"/>
                    </a:lnTo>
                    <a:lnTo>
                      <a:pt x="1210" y="1036"/>
                    </a:lnTo>
                    <a:lnTo>
                      <a:pt x="1200" y="1035"/>
                    </a:lnTo>
                    <a:lnTo>
                      <a:pt x="1192" y="1033"/>
                    </a:lnTo>
                    <a:lnTo>
                      <a:pt x="1183" y="1031"/>
                    </a:lnTo>
                    <a:lnTo>
                      <a:pt x="1175" y="1028"/>
                    </a:lnTo>
                    <a:lnTo>
                      <a:pt x="1145" y="1012"/>
                    </a:lnTo>
                    <a:lnTo>
                      <a:pt x="1107" y="992"/>
                    </a:lnTo>
                    <a:lnTo>
                      <a:pt x="1101" y="988"/>
                    </a:lnTo>
                    <a:lnTo>
                      <a:pt x="1094" y="982"/>
                    </a:lnTo>
                    <a:lnTo>
                      <a:pt x="1086" y="975"/>
                    </a:lnTo>
                    <a:lnTo>
                      <a:pt x="1078" y="967"/>
                    </a:lnTo>
                    <a:lnTo>
                      <a:pt x="1065" y="951"/>
                    </a:lnTo>
                    <a:lnTo>
                      <a:pt x="1055" y="937"/>
                    </a:lnTo>
                    <a:lnTo>
                      <a:pt x="1052" y="933"/>
                    </a:lnTo>
                    <a:lnTo>
                      <a:pt x="1045" y="925"/>
                    </a:lnTo>
                    <a:lnTo>
                      <a:pt x="1036" y="916"/>
                    </a:lnTo>
                    <a:lnTo>
                      <a:pt x="1025" y="907"/>
                    </a:lnTo>
                    <a:lnTo>
                      <a:pt x="1019" y="903"/>
                    </a:lnTo>
                    <a:lnTo>
                      <a:pt x="1013" y="900"/>
                    </a:lnTo>
                    <a:lnTo>
                      <a:pt x="1007" y="897"/>
                    </a:lnTo>
                    <a:lnTo>
                      <a:pt x="1002" y="895"/>
                    </a:lnTo>
                    <a:lnTo>
                      <a:pt x="996" y="895"/>
                    </a:lnTo>
                    <a:lnTo>
                      <a:pt x="991" y="895"/>
                    </a:lnTo>
                    <a:lnTo>
                      <a:pt x="987" y="898"/>
                    </a:lnTo>
                    <a:lnTo>
                      <a:pt x="983" y="902"/>
                    </a:lnTo>
                    <a:lnTo>
                      <a:pt x="978" y="907"/>
                    </a:lnTo>
                    <a:lnTo>
                      <a:pt x="971" y="911"/>
                    </a:lnTo>
                    <a:lnTo>
                      <a:pt x="965" y="913"/>
                    </a:lnTo>
                    <a:lnTo>
                      <a:pt x="958" y="915"/>
                    </a:lnTo>
                    <a:lnTo>
                      <a:pt x="943" y="915"/>
                    </a:lnTo>
                    <a:lnTo>
                      <a:pt x="925" y="912"/>
                    </a:lnTo>
                    <a:lnTo>
                      <a:pt x="922" y="911"/>
                    </a:lnTo>
                    <a:lnTo>
                      <a:pt x="918" y="908"/>
                    </a:lnTo>
                    <a:lnTo>
                      <a:pt x="916" y="904"/>
                    </a:lnTo>
                    <a:lnTo>
                      <a:pt x="914" y="901"/>
                    </a:lnTo>
                    <a:lnTo>
                      <a:pt x="907" y="891"/>
                    </a:lnTo>
                    <a:lnTo>
                      <a:pt x="899" y="880"/>
                    </a:lnTo>
                    <a:lnTo>
                      <a:pt x="898" y="879"/>
                    </a:lnTo>
                    <a:lnTo>
                      <a:pt x="896" y="877"/>
                    </a:lnTo>
                    <a:lnTo>
                      <a:pt x="891" y="873"/>
                    </a:lnTo>
                    <a:lnTo>
                      <a:pt x="887" y="868"/>
                    </a:lnTo>
                    <a:lnTo>
                      <a:pt x="882" y="861"/>
                    </a:lnTo>
                    <a:lnTo>
                      <a:pt x="872" y="846"/>
                    </a:lnTo>
                    <a:lnTo>
                      <a:pt x="860" y="830"/>
                    </a:lnTo>
                    <a:lnTo>
                      <a:pt x="854" y="822"/>
                    </a:lnTo>
                    <a:lnTo>
                      <a:pt x="841" y="807"/>
                    </a:lnTo>
                    <a:lnTo>
                      <a:pt x="831" y="793"/>
                    </a:lnTo>
                    <a:lnTo>
                      <a:pt x="826" y="788"/>
                    </a:lnTo>
                    <a:lnTo>
                      <a:pt x="822" y="782"/>
                    </a:lnTo>
                    <a:lnTo>
                      <a:pt x="820" y="780"/>
                    </a:lnTo>
                    <a:lnTo>
                      <a:pt x="819" y="777"/>
                    </a:lnTo>
                    <a:lnTo>
                      <a:pt x="816" y="772"/>
                    </a:lnTo>
                    <a:lnTo>
                      <a:pt x="814" y="767"/>
                    </a:lnTo>
                    <a:lnTo>
                      <a:pt x="810" y="763"/>
                    </a:lnTo>
                    <a:lnTo>
                      <a:pt x="806" y="759"/>
                    </a:lnTo>
                    <a:lnTo>
                      <a:pt x="793" y="752"/>
                    </a:lnTo>
                    <a:lnTo>
                      <a:pt x="778" y="745"/>
                    </a:lnTo>
                    <a:lnTo>
                      <a:pt x="771" y="741"/>
                    </a:lnTo>
                    <a:lnTo>
                      <a:pt x="766" y="736"/>
                    </a:lnTo>
                    <a:lnTo>
                      <a:pt x="764" y="733"/>
                    </a:lnTo>
                    <a:lnTo>
                      <a:pt x="762" y="730"/>
                    </a:lnTo>
                    <a:lnTo>
                      <a:pt x="761" y="727"/>
                    </a:lnTo>
                    <a:lnTo>
                      <a:pt x="760" y="724"/>
                    </a:lnTo>
                    <a:lnTo>
                      <a:pt x="758" y="713"/>
                    </a:lnTo>
                    <a:lnTo>
                      <a:pt x="761" y="704"/>
                    </a:lnTo>
                    <a:lnTo>
                      <a:pt x="762" y="700"/>
                    </a:lnTo>
                    <a:lnTo>
                      <a:pt x="763" y="697"/>
                    </a:lnTo>
                    <a:lnTo>
                      <a:pt x="765" y="694"/>
                    </a:lnTo>
                    <a:lnTo>
                      <a:pt x="767" y="691"/>
                    </a:lnTo>
                    <a:lnTo>
                      <a:pt x="772" y="688"/>
                    </a:lnTo>
                    <a:lnTo>
                      <a:pt x="778" y="686"/>
                    </a:lnTo>
                    <a:lnTo>
                      <a:pt x="785" y="687"/>
                    </a:lnTo>
                    <a:lnTo>
                      <a:pt x="791" y="688"/>
                    </a:lnTo>
                    <a:lnTo>
                      <a:pt x="798" y="691"/>
                    </a:lnTo>
                    <a:lnTo>
                      <a:pt x="805" y="696"/>
                    </a:lnTo>
                    <a:lnTo>
                      <a:pt x="812" y="702"/>
                    </a:lnTo>
                    <a:lnTo>
                      <a:pt x="819" y="709"/>
                    </a:lnTo>
                    <a:lnTo>
                      <a:pt x="824" y="718"/>
                    </a:lnTo>
                    <a:lnTo>
                      <a:pt x="829" y="727"/>
                    </a:lnTo>
                    <a:lnTo>
                      <a:pt x="832" y="738"/>
                    </a:lnTo>
                    <a:lnTo>
                      <a:pt x="834" y="749"/>
                    </a:lnTo>
                    <a:lnTo>
                      <a:pt x="835" y="752"/>
                    </a:lnTo>
                    <a:lnTo>
                      <a:pt x="836" y="754"/>
                    </a:lnTo>
                    <a:lnTo>
                      <a:pt x="839" y="755"/>
                    </a:lnTo>
                    <a:lnTo>
                      <a:pt x="842" y="756"/>
                    </a:lnTo>
                    <a:lnTo>
                      <a:pt x="850" y="757"/>
                    </a:lnTo>
                    <a:lnTo>
                      <a:pt x="859" y="756"/>
                    </a:lnTo>
                    <a:lnTo>
                      <a:pt x="868" y="755"/>
                    </a:lnTo>
                    <a:lnTo>
                      <a:pt x="875" y="753"/>
                    </a:lnTo>
                    <a:lnTo>
                      <a:pt x="877" y="752"/>
                    </a:lnTo>
                    <a:lnTo>
                      <a:pt x="878" y="751"/>
                    </a:lnTo>
                    <a:lnTo>
                      <a:pt x="879" y="750"/>
                    </a:lnTo>
                    <a:lnTo>
                      <a:pt x="878" y="749"/>
                    </a:lnTo>
                    <a:lnTo>
                      <a:pt x="875" y="747"/>
                    </a:lnTo>
                    <a:lnTo>
                      <a:pt x="873" y="745"/>
                    </a:lnTo>
                    <a:lnTo>
                      <a:pt x="871" y="742"/>
                    </a:lnTo>
                    <a:lnTo>
                      <a:pt x="870" y="738"/>
                    </a:lnTo>
                    <a:lnTo>
                      <a:pt x="870" y="730"/>
                    </a:lnTo>
                    <a:lnTo>
                      <a:pt x="871" y="721"/>
                    </a:lnTo>
                    <a:lnTo>
                      <a:pt x="872" y="713"/>
                    </a:lnTo>
                    <a:lnTo>
                      <a:pt x="873" y="706"/>
                    </a:lnTo>
                    <a:lnTo>
                      <a:pt x="873" y="703"/>
                    </a:lnTo>
                    <a:lnTo>
                      <a:pt x="873" y="701"/>
                    </a:lnTo>
                    <a:lnTo>
                      <a:pt x="872" y="700"/>
                    </a:lnTo>
                    <a:lnTo>
                      <a:pt x="871" y="700"/>
                    </a:lnTo>
                    <a:lnTo>
                      <a:pt x="868" y="701"/>
                    </a:lnTo>
                    <a:lnTo>
                      <a:pt x="863" y="700"/>
                    </a:lnTo>
                    <a:lnTo>
                      <a:pt x="858" y="700"/>
                    </a:lnTo>
                    <a:lnTo>
                      <a:pt x="853" y="698"/>
                    </a:lnTo>
                    <a:lnTo>
                      <a:pt x="843" y="694"/>
                    </a:lnTo>
                    <a:lnTo>
                      <a:pt x="832" y="689"/>
                    </a:lnTo>
                    <a:lnTo>
                      <a:pt x="828" y="686"/>
                    </a:lnTo>
                    <a:lnTo>
                      <a:pt x="824" y="682"/>
                    </a:lnTo>
                    <a:lnTo>
                      <a:pt x="820" y="679"/>
                    </a:lnTo>
                    <a:lnTo>
                      <a:pt x="818" y="676"/>
                    </a:lnTo>
                    <a:lnTo>
                      <a:pt x="816" y="672"/>
                    </a:lnTo>
                    <a:lnTo>
                      <a:pt x="816" y="669"/>
                    </a:lnTo>
                    <a:lnTo>
                      <a:pt x="817" y="666"/>
                    </a:lnTo>
                    <a:lnTo>
                      <a:pt x="819" y="663"/>
                    </a:lnTo>
                    <a:lnTo>
                      <a:pt x="827" y="656"/>
                    </a:lnTo>
                    <a:lnTo>
                      <a:pt x="836" y="651"/>
                    </a:lnTo>
                    <a:lnTo>
                      <a:pt x="845" y="646"/>
                    </a:lnTo>
                    <a:lnTo>
                      <a:pt x="854" y="642"/>
                    </a:lnTo>
                    <a:lnTo>
                      <a:pt x="858" y="639"/>
                    </a:lnTo>
                    <a:lnTo>
                      <a:pt x="861" y="637"/>
                    </a:lnTo>
                    <a:lnTo>
                      <a:pt x="864" y="634"/>
                    </a:lnTo>
                    <a:lnTo>
                      <a:pt x="866" y="631"/>
                    </a:lnTo>
                    <a:lnTo>
                      <a:pt x="869" y="628"/>
                    </a:lnTo>
                    <a:lnTo>
                      <a:pt x="869" y="625"/>
                    </a:lnTo>
                    <a:lnTo>
                      <a:pt x="869" y="621"/>
                    </a:lnTo>
                    <a:lnTo>
                      <a:pt x="866" y="616"/>
                    </a:lnTo>
                    <a:lnTo>
                      <a:pt x="864" y="615"/>
                    </a:lnTo>
                    <a:lnTo>
                      <a:pt x="860" y="616"/>
                    </a:lnTo>
                    <a:lnTo>
                      <a:pt x="855" y="618"/>
                    </a:lnTo>
                    <a:lnTo>
                      <a:pt x="848" y="621"/>
                    </a:lnTo>
                    <a:lnTo>
                      <a:pt x="831" y="630"/>
                    </a:lnTo>
                    <a:lnTo>
                      <a:pt x="811" y="642"/>
                    </a:lnTo>
                    <a:lnTo>
                      <a:pt x="773" y="668"/>
                    </a:lnTo>
                    <a:lnTo>
                      <a:pt x="747" y="685"/>
                    </a:lnTo>
                    <a:lnTo>
                      <a:pt x="720" y="702"/>
                    </a:lnTo>
                    <a:lnTo>
                      <a:pt x="693" y="717"/>
                    </a:lnTo>
                    <a:lnTo>
                      <a:pt x="668" y="730"/>
                    </a:lnTo>
                    <a:lnTo>
                      <a:pt x="641" y="742"/>
                    </a:lnTo>
                    <a:lnTo>
                      <a:pt x="628" y="747"/>
                    </a:lnTo>
                    <a:lnTo>
                      <a:pt x="615" y="751"/>
                    </a:lnTo>
                    <a:lnTo>
                      <a:pt x="600" y="755"/>
                    </a:lnTo>
                    <a:lnTo>
                      <a:pt x="585" y="758"/>
                    </a:lnTo>
                    <a:lnTo>
                      <a:pt x="569" y="760"/>
                    </a:lnTo>
                    <a:lnTo>
                      <a:pt x="553" y="762"/>
                    </a:lnTo>
                    <a:lnTo>
                      <a:pt x="534" y="763"/>
                    </a:lnTo>
                    <a:lnTo>
                      <a:pt x="516" y="763"/>
                    </a:lnTo>
                    <a:lnTo>
                      <a:pt x="479" y="764"/>
                    </a:lnTo>
                    <a:lnTo>
                      <a:pt x="449" y="764"/>
                    </a:lnTo>
                    <a:lnTo>
                      <a:pt x="434" y="762"/>
                    </a:lnTo>
                    <a:lnTo>
                      <a:pt x="420" y="758"/>
                    </a:lnTo>
                    <a:lnTo>
                      <a:pt x="414" y="755"/>
                    </a:lnTo>
                    <a:lnTo>
                      <a:pt x="407" y="752"/>
                    </a:lnTo>
                    <a:lnTo>
                      <a:pt x="400" y="748"/>
                    </a:lnTo>
                    <a:lnTo>
                      <a:pt x="394" y="743"/>
                    </a:lnTo>
                    <a:lnTo>
                      <a:pt x="382" y="734"/>
                    </a:lnTo>
                    <a:lnTo>
                      <a:pt x="374" y="725"/>
                    </a:lnTo>
                    <a:lnTo>
                      <a:pt x="364" y="717"/>
                    </a:lnTo>
                    <a:lnTo>
                      <a:pt x="352" y="708"/>
                    </a:lnTo>
                    <a:lnTo>
                      <a:pt x="338" y="701"/>
                    </a:lnTo>
                    <a:lnTo>
                      <a:pt x="322" y="695"/>
                    </a:lnTo>
                    <a:lnTo>
                      <a:pt x="315" y="692"/>
                    </a:lnTo>
                    <a:lnTo>
                      <a:pt x="308" y="688"/>
                    </a:lnTo>
                    <a:lnTo>
                      <a:pt x="301" y="683"/>
                    </a:lnTo>
                    <a:lnTo>
                      <a:pt x="295" y="678"/>
                    </a:lnTo>
                    <a:lnTo>
                      <a:pt x="281" y="659"/>
                    </a:lnTo>
                    <a:lnTo>
                      <a:pt x="259" y="629"/>
                    </a:lnTo>
                    <a:lnTo>
                      <a:pt x="241" y="600"/>
                    </a:lnTo>
                    <a:lnTo>
                      <a:pt x="231" y="588"/>
                    </a:lnTo>
                    <a:lnTo>
                      <a:pt x="226" y="580"/>
                    </a:lnTo>
                    <a:lnTo>
                      <a:pt x="217" y="565"/>
                    </a:lnTo>
                    <a:lnTo>
                      <a:pt x="207" y="548"/>
                    </a:lnTo>
                    <a:lnTo>
                      <a:pt x="202" y="536"/>
                    </a:lnTo>
                    <a:lnTo>
                      <a:pt x="198" y="527"/>
                    </a:lnTo>
                    <a:lnTo>
                      <a:pt x="192" y="518"/>
                    </a:lnTo>
                    <a:lnTo>
                      <a:pt x="184" y="509"/>
                    </a:lnTo>
                    <a:lnTo>
                      <a:pt x="176" y="499"/>
                    </a:lnTo>
                    <a:lnTo>
                      <a:pt x="153" y="480"/>
                    </a:lnTo>
                    <a:lnTo>
                      <a:pt x="129" y="461"/>
                    </a:lnTo>
                    <a:lnTo>
                      <a:pt x="103" y="442"/>
                    </a:lnTo>
                    <a:lnTo>
                      <a:pt x="78" y="424"/>
                    </a:lnTo>
                    <a:lnTo>
                      <a:pt x="55" y="406"/>
                    </a:lnTo>
                    <a:lnTo>
                      <a:pt x="37" y="390"/>
                    </a:lnTo>
                    <a:lnTo>
                      <a:pt x="28" y="381"/>
                    </a:lnTo>
                    <a:lnTo>
                      <a:pt x="21" y="372"/>
                    </a:lnTo>
                    <a:lnTo>
                      <a:pt x="15" y="363"/>
                    </a:lnTo>
                    <a:lnTo>
                      <a:pt x="10" y="354"/>
                    </a:lnTo>
                    <a:lnTo>
                      <a:pt x="5" y="346"/>
                    </a:lnTo>
                    <a:lnTo>
                      <a:pt x="2" y="337"/>
                    </a:lnTo>
                    <a:lnTo>
                      <a:pt x="1" y="328"/>
                    </a:lnTo>
                    <a:lnTo>
                      <a:pt x="0" y="319"/>
                    </a:lnTo>
                    <a:lnTo>
                      <a:pt x="1" y="310"/>
                    </a:lnTo>
                    <a:lnTo>
                      <a:pt x="3" y="302"/>
                    </a:lnTo>
                    <a:lnTo>
                      <a:pt x="5" y="293"/>
                    </a:lnTo>
                    <a:lnTo>
                      <a:pt x="10" y="284"/>
                    </a:lnTo>
                    <a:lnTo>
                      <a:pt x="15" y="275"/>
                    </a:lnTo>
                    <a:lnTo>
                      <a:pt x="20" y="266"/>
                    </a:lnTo>
                    <a:lnTo>
                      <a:pt x="27" y="257"/>
                    </a:lnTo>
                    <a:lnTo>
                      <a:pt x="35" y="248"/>
                    </a:lnTo>
                    <a:lnTo>
                      <a:pt x="48" y="234"/>
                    </a:lnTo>
                    <a:lnTo>
                      <a:pt x="65" y="221"/>
                    </a:lnTo>
                    <a:lnTo>
                      <a:pt x="82" y="209"/>
                    </a:lnTo>
                    <a:lnTo>
                      <a:pt x="100" y="197"/>
                    </a:lnTo>
                    <a:lnTo>
                      <a:pt x="138" y="174"/>
                    </a:lnTo>
                    <a:lnTo>
                      <a:pt x="173" y="152"/>
                    </a:lnTo>
                    <a:lnTo>
                      <a:pt x="201" y="133"/>
                    </a:lnTo>
                    <a:lnTo>
                      <a:pt x="232" y="113"/>
                    </a:lnTo>
                    <a:lnTo>
                      <a:pt x="262" y="92"/>
                    </a:lnTo>
                    <a:lnTo>
                      <a:pt x="293" y="73"/>
                    </a:lnTo>
                    <a:lnTo>
                      <a:pt x="324" y="54"/>
                    </a:lnTo>
                    <a:lnTo>
                      <a:pt x="356" y="38"/>
                    </a:lnTo>
                    <a:lnTo>
                      <a:pt x="372" y="30"/>
                    </a:lnTo>
                    <a:lnTo>
                      <a:pt x="388" y="23"/>
                    </a:lnTo>
                    <a:lnTo>
                      <a:pt x="404" y="17"/>
                    </a:lnTo>
                    <a:lnTo>
                      <a:pt x="419" y="11"/>
                    </a:lnTo>
                    <a:lnTo>
                      <a:pt x="433" y="6"/>
                    </a:lnTo>
                    <a:lnTo>
                      <a:pt x="447" y="3"/>
                    </a:lnTo>
                    <a:lnTo>
                      <a:pt x="459" y="1"/>
                    </a:lnTo>
                    <a:lnTo>
                      <a:pt x="470" y="0"/>
                    </a:lnTo>
                    <a:lnTo>
                      <a:pt x="481" y="1"/>
                    </a:lnTo>
                    <a:lnTo>
                      <a:pt x="492" y="2"/>
                    </a:lnTo>
                    <a:lnTo>
                      <a:pt x="502" y="3"/>
                    </a:lnTo>
                    <a:lnTo>
                      <a:pt x="512" y="5"/>
                    </a:lnTo>
                    <a:lnTo>
                      <a:pt x="532" y="11"/>
                    </a:lnTo>
                    <a:lnTo>
                      <a:pt x="552" y="18"/>
                    </a:lnTo>
                    <a:lnTo>
                      <a:pt x="573" y="24"/>
                    </a:lnTo>
                    <a:lnTo>
                      <a:pt x="596" y="30"/>
                    </a:lnTo>
                    <a:lnTo>
                      <a:pt x="599" y="31"/>
                    </a:lnTo>
                    <a:lnTo>
                      <a:pt x="601" y="32"/>
                    </a:lnTo>
                    <a:lnTo>
                      <a:pt x="602" y="33"/>
                    </a:lnTo>
                    <a:lnTo>
                      <a:pt x="603" y="35"/>
                    </a:lnTo>
                    <a:lnTo>
                      <a:pt x="603" y="39"/>
                    </a:lnTo>
                    <a:lnTo>
                      <a:pt x="602" y="44"/>
                    </a:lnTo>
                    <a:lnTo>
                      <a:pt x="600" y="56"/>
                    </a:lnTo>
                    <a:lnTo>
                      <a:pt x="599" y="66"/>
                    </a:lnTo>
                    <a:lnTo>
                      <a:pt x="600" y="71"/>
                    </a:lnTo>
                    <a:lnTo>
                      <a:pt x="601" y="76"/>
                    </a:lnTo>
                    <a:lnTo>
                      <a:pt x="603" y="80"/>
                    </a:lnTo>
                    <a:lnTo>
                      <a:pt x="605" y="85"/>
                    </a:lnTo>
                    <a:lnTo>
                      <a:pt x="606" y="92"/>
                    </a:lnTo>
                    <a:lnTo>
                      <a:pt x="606" y="101"/>
                    </a:lnTo>
                    <a:lnTo>
                      <a:pt x="608" y="113"/>
                    </a:lnTo>
                    <a:lnTo>
                      <a:pt x="611" y="123"/>
                    </a:lnTo>
                    <a:lnTo>
                      <a:pt x="613" y="125"/>
                    </a:lnTo>
                    <a:lnTo>
                      <a:pt x="614" y="126"/>
                    </a:lnTo>
                    <a:lnTo>
                      <a:pt x="614" y="129"/>
                    </a:lnTo>
                    <a:lnTo>
                      <a:pt x="616" y="132"/>
                    </a:lnTo>
                    <a:lnTo>
                      <a:pt x="621" y="136"/>
                    </a:lnTo>
                    <a:lnTo>
                      <a:pt x="622" y="138"/>
                    </a:lnTo>
                    <a:lnTo>
                      <a:pt x="623" y="139"/>
                    </a:lnTo>
                    <a:lnTo>
                      <a:pt x="625" y="143"/>
                    </a:lnTo>
                    <a:lnTo>
                      <a:pt x="627" y="146"/>
                    </a:lnTo>
                    <a:lnTo>
                      <a:pt x="630" y="148"/>
                    </a:lnTo>
                    <a:lnTo>
                      <a:pt x="632" y="150"/>
                    </a:lnTo>
                    <a:lnTo>
                      <a:pt x="636" y="153"/>
                    </a:lnTo>
                    <a:lnTo>
                      <a:pt x="640" y="155"/>
                    </a:lnTo>
                    <a:lnTo>
                      <a:pt x="644" y="156"/>
                    </a:lnTo>
                    <a:lnTo>
                      <a:pt x="647" y="159"/>
                    </a:lnTo>
                    <a:lnTo>
                      <a:pt x="653" y="163"/>
                    </a:lnTo>
                    <a:lnTo>
                      <a:pt x="660" y="168"/>
                    </a:lnTo>
                    <a:lnTo>
                      <a:pt x="664" y="170"/>
                    </a:lnTo>
                    <a:lnTo>
                      <a:pt x="667" y="173"/>
                    </a:lnTo>
                    <a:lnTo>
                      <a:pt x="670" y="177"/>
                    </a:lnTo>
                    <a:lnTo>
                      <a:pt x="672" y="180"/>
                    </a:lnTo>
                    <a:lnTo>
                      <a:pt x="677" y="185"/>
                    </a:lnTo>
                    <a:lnTo>
                      <a:pt x="683" y="190"/>
                    </a:lnTo>
                    <a:lnTo>
                      <a:pt x="688" y="194"/>
                    </a:lnTo>
                    <a:lnTo>
                      <a:pt x="692" y="199"/>
                    </a:lnTo>
                    <a:lnTo>
                      <a:pt x="697" y="202"/>
                    </a:lnTo>
                    <a:lnTo>
                      <a:pt x="701" y="206"/>
                    </a:lnTo>
                    <a:lnTo>
                      <a:pt x="703" y="209"/>
                    </a:lnTo>
                    <a:lnTo>
                      <a:pt x="706" y="211"/>
                    </a:lnTo>
                    <a:lnTo>
                      <a:pt x="712" y="215"/>
                    </a:lnTo>
                    <a:lnTo>
                      <a:pt x="718" y="219"/>
                    </a:lnTo>
                    <a:lnTo>
                      <a:pt x="720" y="220"/>
                    </a:lnTo>
                    <a:lnTo>
                      <a:pt x="722" y="222"/>
                    </a:lnTo>
                    <a:lnTo>
                      <a:pt x="724" y="224"/>
                    </a:lnTo>
                    <a:lnTo>
                      <a:pt x="726" y="225"/>
                    </a:lnTo>
                    <a:lnTo>
                      <a:pt x="728" y="227"/>
                    </a:lnTo>
                    <a:lnTo>
                      <a:pt x="731" y="231"/>
                    </a:lnTo>
                    <a:lnTo>
                      <a:pt x="734" y="236"/>
                    </a:lnTo>
                    <a:lnTo>
                      <a:pt x="737" y="242"/>
                    </a:lnTo>
                    <a:lnTo>
                      <a:pt x="744" y="259"/>
                    </a:lnTo>
                    <a:lnTo>
                      <a:pt x="751" y="277"/>
                    </a:lnTo>
                    <a:lnTo>
                      <a:pt x="764" y="314"/>
                    </a:lnTo>
                    <a:lnTo>
                      <a:pt x="772" y="337"/>
                    </a:lnTo>
                    <a:lnTo>
                      <a:pt x="773" y="340"/>
                    </a:lnTo>
                    <a:lnTo>
                      <a:pt x="776" y="343"/>
                    </a:lnTo>
                    <a:lnTo>
                      <a:pt x="786" y="356"/>
                    </a:lnTo>
                    <a:lnTo>
                      <a:pt x="795" y="369"/>
                    </a:lnTo>
                    <a:lnTo>
                      <a:pt x="799" y="373"/>
                    </a:lnTo>
                    <a:lnTo>
                      <a:pt x="802" y="378"/>
                    </a:lnTo>
                    <a:lnTo>
                      <a:pt x="804" y="382"/>
                    </a:lnTo>
                    <a:lnTo>
                      <a:pt x="807" y="385"/>
                    </a:lnTo>
                    <a:lnTo>
                      <a:pt x="809" y="386"/>
                    </a:lnTo>
                    <a:lnTo>
                      <a:pt x="810" y="387"/>
                    </a:lnTo>
                    <a:lnTo>
                      <a:pt x="816" y="388"/>
                    </a:lnTo>
                    <a:lnTo>
                      <a:pt x="820" y="390"/>
                    </a:lnTo>
                    <a:lnTo>
                      <a:pt x="822" y="391"/>
                    </a:lnTo>
                    <a:lnTo>
                      <a:pt x="824" y="392"/>
                    </a:lnTo>
                    <a:lnTo>
                      <a:pt x="828" y="392"/>
                    </a:lnTo>
                    <a:lnTo>
                      <a:pt x="832" y="391"/>
                    </a:lnTo>
                    <a:lnTo>
                      <a:pt x="841" y="388"/>
                    </a:lnTo>
                    <a:lnTo>
                      <a:pt x="852" y="383"/>
                    </a:lnTo>
                    <a:lnTo>
                      <a:pt x="863" y="377"/>
                    </a:lnTo>
                    <a:lnTo>
                      <a:pt x="873" y="371"/>
                    </a:lnTo>
                    <a:lnTo>
                      <a:pt x="880" y="365"/>
                    </a:lnTo>
                    <a:lnTo>
                      <a:pt x="884" y="360"/>
                    </a:lnTo>
                    <a:lnTo>
                      <a:pt x="894" y="343"/>
                    </a:lnTo>
                    <a:lnTo>
                      <a:pt x="907" y="325"/>
                    </a:lnTo>
                    <a:lnTo>
                      <a:pt x="913" y="316"/>
                    </a:lnTo>
                    <a:lnTo>
                      <a:pt x="919" y="307"/>
                    </a:lnTo>
                    <a:lnTo>
                      <a:pt x="925" y="299"/>
                    </a:lnTo>
                    <a:lnTo>
                      <a:pt x="928" y="292"/>
                    </a:lnTo>
                    <a:lnTo>
                      <a:pt x="930" y="290"/>
                    </a:lnTo>
                    <a:lnTo>
                      <a:pt x="932" y="289"/>
                    </a:lnTo>
                    <a:lnTo>
                      <a:pt x="936" y="284"/>
                    </a:lnTo>
                    <a:lnTo>
                      <a:pt x="943" y="276"/>
                    </a:lnTo>
                    <a:lnTo>
                      <a:pt x="953" y="266"/>
                    </a:lnTo>
                    <a:lnTo>
                      <a:pt x="964" y="255"/>
                    </a:lnTo>
                    <a:lnTo>
                      <a:pt x="977" y="245"/>
                    </a:lnTo>
                    <a:lnTo>
                      <a:pt x="987" y="236"/>
                    </a:lnTo>
                    <a:lnTo>
                      <a:pt x="996" y="229"/>
                    </a:lnTo>
                    <a:lnTo>
                      <a:pt x="1002" y="225"/>
                    </a:lnTo>
                    <a:lnTo>
                      <a:pt x="1008" y="224"/>
                    </a:lnTo>
                    <a:lnTo>
                      <a:pt x="1017" y="222"/>
                    </a:lnTo>
                    <a:lnTo>
                      <a:pt x="1029" y="222"/>
                    </a:lnTo>
                    <a:lnTo>
                      <a:pt x="1040" y="222"/>
                    </a:lnTo>
                    <a:lnTo>
                      <a:pt x="1051" y="223"/>
                    </a:lnTo>
                    <a:lnTo>
                      <a:pt x="1060" y="225"/>
                    </a:lnTo>
                    <a:lnTo>
                      <a:pt x="1064" y="226"/>
                    </a:lnTo>
                    <a:lnTo>
                      <a:pt x="1067" y="228"/>
                    </a:lnTo>
                    <a:lnTo>
                      <a:pt x="1068" y="230"/>
                    </a:lnTo>
                    <a:lnTo>
                      <a:pt x="1068" y="233"/>
                    </a:lnTo>
                    <a:lnTo>
                      <a:pt x="1066" y="236"/>
                    </a:lnTo>
                    <a:lnTo>
                      <a:pt x="1063" y="238"/>
                    </a:lnTo>
                    <a:lnTo>
                      <a:pt x="1057" y="241"/>
                    </a:lnTo>
                    <a:lnTo>
                      <a:pt x="1052" y="244"/>
                    </a:lnTo>
                    <a:lnTo>
                      <a:pt x="1047" y="251"/>
                    </a:lnTo>
                    <a:lnTo>
                      <a:pt x="1044" y="256"/>
                    </a:lnTo>
                    <a:lnTo>
                      <a:pt x="1043" y="258"/>
                    </a:lnTo>
                    <a:lnTo>
                      <a:pt x="1044" y="260"/>
                    </a:lnTo>
                    <a:lnTo>
                      <a:pt x="1045" y="262"/>
                    </a:lnTo>
                    <a:lnTo>
                      <a:pt x="1049" y="264"/>
                    </a:lnTo>
                    <a:lnTo>
                      <a:pt x="1054" y="265"/>
                    </a:lnTo>
                    <a:lnTo>
                      <a:pt x="1059" y="267"/>
                    </a:lnTo>
                    <a:lnTo>
                      <a:pt x="1066" y="268"/>
                    </a:lnTo>
                    <a:lnTo>
                      <a:pt x="1073" y="269"/>
                    </a:lnTo>
                    <a:lnTo>
                      <a:pt x="1091" y="269"/>
                    </a:lnTo>
                    <a:lnTo>
                      <a:pt x="1109" y="268"/>
                    </a:lnTo>
                    <a:lnTo>
                      <a:pt x="1117" y="267"/>
                    </a:lnTo>
                    <a:lnTo>
                      <a:pt x="1126" y="265"/>
                    </a:lnTo>
                    <a:lnTo>
                      <a:pt x="1134" y="264"/>
                    </a:lnTo>
                    <a:lnTo>
                      <a:pt x="1142" y="261"/>
                    </a:lnTo>
                    <a:lnTo>
                      <a:pt x="1148" y="259"/>
                    </a:lnTo>
                    <a:lnTo>
                      <a:pt x="1154" y="255"/>
                    </a:lnTo>
                    <a:lnTo>
                      <a:pt x="1158" y="252"/>
                    </a:lnTo>
                    <a:lnTo>
                      <a:pt x="1160" y="248"/>
                    </a:lnTo>
                    <a:lnTo>
                      <a:pt x="1162" y="246"/>
                    </a:lnTo>
                    <a:lnTo>
                      <a:pt x="1165" y="244"/>
                    </a:lnTo>
                    <a:lnTo>
                      <a:pt x="1166" y="244"/>
                    </a:lnTo>
                    <a:lnTo>
                      <a:pt x="1168" y="243"/>
                    </a:lnTo>
                    <a:lnTo>
                      <a:pt x="1169" y="241"/>
                    </a:lnTo>
                    <a:lnTo>
                      <a:pt x="1171" y="239"/>
                    </a:lnTo>
                    <a:lnTo>
                      <a:pt x="1173" y="237"/>
                    </a:lnTo>
                    <a:lnTo>
                      <a:pt x="1175" y="236"/>
                    </a:lnTo>
                    <a:lnTo>
                      <a:pt x="1187" y="233"/>
                    </a:lnTo>
                    <a:lnTo>
                      <a:pt x="1199" y="232"/>
                    </a:lnTo>
                    <a:lnTo>
                      <a:pt x="1208" y="232"/>
                    </a:lnTo>
                    <a:lnTo>
                      <a:pt x="1218" y="233"/>
                    </a:lnTo>
                    <a:lnTo>
                      <a:pt x="1226" y="236"/>
                    </a:lnTo>
                    <a:lnTo>
                      <a:pt x="1234" y="239"/>
                    </a:lnTo>
                    <a:lnTo>
                      <a:pt x="1242" y="243"/>
                    </a:lnTo>
                    <a:lnTo>
                      <a:pt x="1250" y="247"/>
                    </a:lnTo>
                    <a:lnTo>
                      <a:pt x="1264" y="257"/>
                    </a:lnTo>
                    <a:lnTo>
                      <a:pt x="1277" y="266"/>
                    </a:lnTo>
                    <a:lnTo>
                      <a:pt x="1283" y="269"/>
                    </a:lnTo>
                    <a:lnTo>
                      <a:pt x="1290" y="273"/>
                    </a:lnTo>
                    <a:lnTo>
                      <a:pt x="1298" y="275"/>
                    </a:lnTo>
                    <a:lnTo>
                      <a:pt x="1305" y="277"/>
                    </a:lnTo>
                    <a:lnTo>
                      <a:pt x="1313" y="277"/>
                    </a:lnTo>
                    <a:lnTo>
                      <a:pt x="1322" y="277"/>
                    </a:lnTo>
                    <a:lnTo>
                      <a:pt x="1330" y="276"/>
                    </a:lnTo>
                    <a:lnTo>
                      <a:pt x="1340" y="275"/>
                    </a:lnTo>
                    <a:lnTo>
                      <a:pt x="1360" y="271"/>
                    </a:lnTo>
                    <a:lnTo>
                      <a:pt x="1379" y="266"/>
                    </a:lnTo>
                    <a:lnTo>
                      <a:pt x="1418" y="254"/>
                    </a:lnTo>
                    <a:lnTo>
                      <a:pt x="1452" y="242"/>
                    </a:lnTo>
                    <a:lnTo>
                      <a:pt x="1457" y="242"/>
                    </a:lnTo>
                    <a:lnTo>
                      <a:pt x="1466" y="242"/>
                    </a:lnTo>
                    <a:lnTo>
                      <a:pt x="1476" y="244"/>
                    </a:lnTo>
                    <a:lnTo>
                      <a:pt x="1486" y="247"/>
                    </a:lnTo>
                    <a:lnTo>
                      <a:pt x="1505" y="252"/>
                    </a:lnTo>
                    <a:lnTo>
                      <a:pt x="1519" y="254"/>
                    </a:lnTo>
                    <a:lnTo>
                      <a:pt x="1521" y="254"/>
                    </a:lnTo>
                    <a:lnTo>
                      <a:pt x="1539" y="255"/>
                    </a:lnTo>
                    <a:lnTo>
                      <a:pt x="1556" y="257"/>
                    </a:lnTo>
                    <a:lnTo>
                      <a:pt x="1572" y="261"/>
                    </a:lnTo>
                    <a:lnTo>
                      <a:pt x="1586" y="266"/>
                    </a:lnTo>
                    <a:lnTo>
                      <a:pt x="1599" y="272"/>
                    </a:lnTo>
                    <a:lnTo>
                      <a:pt x="1611" y="278"/>
                    </a:lnTo>
                    <a:lnTo>
                      <a:pt x="1623" y="286"/>
                    </a:lnTo>
                    <a:lnTo>
                      <a:pt x="1634" y="294"/>
                    </a:lnTo>
                    <a:lnTo>
                      <a:pt x="1656" y="310"/>
                    </a:lnTo>
                    <a:lnTo>
                      <a:pt x="1679" y="327"/>
                    </a:lnTo>
                    <a:lnTo>
                      <a:pt x="1691" y="335"/>
                    </a:lnTo>
                    <a:lnTo>
                      <a:pt x="1704" y="342"/>
                    </a:lnTo>
                    <a:lnTo>
                      <a:pt x="1718" y="349"/>
                    </a:lnTo>
                    <a:lnTo>
                      <a:pt x="1733" y="355"/>
                    </a:lnTo>
                    <a:lnTo>
                      <a:pt x="1748" y="360"/>
                    </a:lnTo>
                    <a:lnTo>
                      <a:pt x="1762" y="366"/>
                    </a:lnTo>
                    <a:lnTo>
                      <a:pt x="1775" y="372"/>
                    </a:lnTo>
                    <a:lnTo>
                      <a:pt x="1789" y="378"/>
                    </a:lnTo>
                    <a:lnTo>
                      <a:pt x="1813" y="391"/>
                    </a:lnTo>
                    <a:lnTo>
                      <a:pt x="1837" y="405"/>
                    </a:lnTo>
                    <a:lnTo>
                      <a:pt x="1859" y="420"/>
                    </a:lnTo>
                    <a:lnTo>
                      <a:pt x="1882" y="434"/>
                    </a:lnTo>
                    <a:lnTo>
                      <a:pt x="1907" y="449"/>
                    </a:lnTo>
                    <a:lnTo>
                      <a:pt x="1934" y="463"/>
                    </a:lnTo>
                    <a:lnTo>
                      <a:pt x="1937" y="465"/>
                    </a:lnTo>
                    <a:lnTo>
                      <a:pt x="1940" y="467"/>
                    </a:lnTo>
                    <a:lnTo>
                      <a:pt x="1943" y="470"/>
                    </a:lnTo>
                    <a:lnTo>
                      <a:pt x="1945" y="473"/>
                    </a:lnTo>
                    <a:lnTo>
                      <a:pt x="1948" y="480"/>
                    </a:lnTo>
                    <a:lnTo>
                      <a:pt x="1949" y="488"/>
                    </a:lnTo>
                    <a:lnTo>
                      <a:pt x="1950" y="496"/>
                    </a:lnTo>
                    <a:lnTo>
                      <a:pt x="1949" y="505"/>
                    </a:lnTo>
                    <a:lnTo>
                      <a:pt x="1948" y="515"/>
                    </a:lnTo>
                    <a:lnTo>
                      <a:pt x="1946" y="525"/>
                    </a:lnTo>
                    <a:lnTo>
                      <a:pt x="1943" y="546"/>
                    </a:lnTo>
                    <a:lnTo>
                      <a:pt x="1941" y="566"/>
                    </a:lnTo>
                    <a:lnTo>
                      <a:pt x="1941" y="576"/>
                    </a:lnTo>
                    <a:lnTo>
                      <a:pt x="1944" y="585"/>
                    </a:lnTo>
                    <a:lnTo>
                      <a:pt x="1947" y="593"/>
                    </a:lnTo>
                    <a:lnTo>
                      <a:pt x="1951" y="600"/>
                    </a:lnTo>
                    <a:lnTo>
                      <a:pt x="1969" y="622"/>
                    </a:lnTo>
                    <a:lnTo>
                      <a:pt x="1990" y="646"/>
                    </a:lnTo>
                    <a:lnTo>
                      <a:pt x="2002" y="659"/>
                    </a:lnTo>
                    <a:lnTo>
                      <a:pt x="2011" y="671"/>
                    </a:lnTo>
                    <a:lnTo>
                      <a:pt x="2019" y="682"/>
                    </a:lnTo>
                    <a:lnTo>
                      <a:pt x="2024" y="693"/>
                    </a:lnTo>
                    <a:lnTo>
                      <a:pt x="2028" y="703"/>
                    </a:lnTo>
                    <a:lnTo>
                      <a:pt x="2034" y="713"/>
                    </a:lnTo>
                    <a:lnTo>
                      <a:pt x="2041" y="721"/>
                    </a:lnTo>
                    <a:lnTo>
                      <a:pt x="2050" y="727"/>
                    </a:lnTo>
                    <a:lnTo>
                      <a:pt x="2058" y="733"/>
                    </a:lnTo>
                    <a:lnTo>
                      <a:pt x="2067" y="738"/>
                    </a:lnTo>
                    <a:lnTo>
                      <a:pt x="2076" y="743"/>
                    </a:lnTo>
                    <a:lnTo>
                      <a:pt x="2085" y="747"/>
                    </a:lnTo>
                    <a:lnTo>
                      <a:pt x="2105" y="754"/>
                    </a:lnTo>
                    <a:lnTo>
                      <a:pt x="2124" y="762"/>
                    </a:lnTo>
                    <a:lnTo>
                      <a:pt x="2133" y="767"/>
                    </a:lnTo>
                    <a:lnTo>
                      <a:pt x="2141" y="772"/>
                    </a:lnTo>
                    <a:lnTo>
                      <a:pt x="2149" y="778"/>
                    </a:lnTo>
                    <a:lnTo>
                      <a:pt x="2155" y="786"/>
                    </a:lnTo>
                    <a:lnTo>
                      <a:pt x="2161" y="790"/>
                    </a:lnTo>
                    <a:lnTo>
                      <a:pt x="2165" y="794"/>
                    </a:lnTo>
                    <a:lnTo>
                      <a:pt x="2171" y="797"/>
                    </a:lnTo>
                    <a:lnTo>
                      <a:pt x="2176" y="798"/>
                    </a:lnTo>
                    <a:lnTo>
                      <a:pt x="2183" y="800"/>
                    </a:lnTo>
                    <a:lnTo>
                      <a:pt x="2189" y="800"/>
                    </a:lnTo>
                    <a:lnTo>
                      <a:pt x="2195" y="800"/>
                    </a:lnTo>
                    <a:lnTo>
                      <a:pt x="2202" y="800"/>
                    </a:lnTo>
                    <a:lnTo>
                      <a:pt x="2216" y="797"/>
                    </a:lnTo>
                    <a:lnTo>
                      <a:pt x="2228" y="794"/>
                    </a:lnTo>
                    <a:lnTo>
                      <a:pt x="2239" y="789"/>
                    </a:lnTo>
                    <a:lnTo>
                      <a:pt x="2248" y="784"/>
                    </a:lnTo>
                    <a:lnTo>
                      <a:pt x="2263" y="772"/>
                    </a:lnTo>
                    <a:lnTo>
                      <a:pt x="2287" y="754"/>
                    </a:lnTo>
                    <a:lnTo>
                      <a:pt x="2299" y="745"/>
                    </a:lnTo>
                    <a:lnTo>
                      <a:pt x="2310" y="737"/>
                    </a:lnTo>
                    <a:lnTo>
                      <a:pt x="2314" y="735"/>
                    </a:lnTo>
                    <a:lnTo>
                      <a:pt x="2319" y="733"/>
                    </a:lnTo>
                    <a:lnTo>
                      <a:pt x="2322" y="732"/>
                    </a:lnTo>
                    <a:lnTo>
                      <a:pt x="2324" y="732"/>
                    </a:lnTo>
                    <a:lnTo>
                      <a:pt x="2331" y="737"/>
                    </a:lnTo>
                    <a:lnTo>
                      <a:pt x="2343" y="743"/>
                    </a:lnTo>
                    <a:lnTo>
                      <a:pt x="2355" y="749"/>
                    </a:lnTo>
                    <a:lnTo>
                      <a:pt x="2364" y="754"/>
                    </a:lnTo>
                    <a:lnTo>
                      <a:pt x="2370" y="756"/>
                    </a:lnTo>
                    <a:lnTo>
                      <a:pt x="2378" y="758"/>
                    </a:lnTo>
                    <a:lnTo>
                      <a:pt x="2385" y="759"/>
                    </a:lnTo>
                    <a:lnTo>
                      <a:pt x="2391" y="760"/>
                    </a:lnTo>
                    <a:lnTo>
                      <a:pt x="2411" y="762"/>
                    </a:lnTo>
                    <a:lnTo>
                      <a:pt x="2423" y="763"/>
                    </a:lnTo>
                    <a:lnTo>
                      <a:pt x="2435" y="762"/>
                    </a:lnTo>
                    <a:lnTo>
                      <a:pt x="2446" y="761"/>
                    </a:lnTo>
                    <a:lnTo>
                      <a:pt x="2457" y="758"/>
                    </a:lnTo>
                    <a:lnTo>
                      <a:pt x="2478" y="752"/>
                    </a:lnTo>
                    <a:lnTo>
                      <a:pt x="2500" y="745"/>
                    </a:lnTo>
                    <a:lnTo>
                      <a:pt x="2512" y="739"/>
                    </a:lnTo>
                    <a:lnTo>
                      <a:pt x="2526" y="729"/>
                    </a:lnTo>
                    <a:lnTo>
                      <a:pt x="2539" y="720"/>
                    </a:lnTo>
                    <a:lnTo>
                      <a:pt x="2547" y="715"/>
                    </a:lnTo>
                    <a:lnTo>
                      <a:pt x="2547" y="715"/>
                    </a:lnTo>
                    <a:lnTo>
                      <a:pt x="2597" y="795"/>
                    </a:lnTo>
                    <a:lnTo>
                      <a:pt x="2601" y="799"/>
                    </a:lnTo>
                    <a:lnTo>
                      <a:pt x="2604" y="803"/>
                    </a:lnTo>
                    <a:lnTo>
                      <a:pt x="2606" y="808"/>
                    </a:lnTo>
                    <a:lnTo>
                      <a:pt x="2607" y="812"/>
                    </a:lnTo>
                    <a:lnTo>
                      <a:pt x="2607" y="816"/>
                    </a:lnTo>
                    <a:lnTo>
                      <a:pt x="2607" y="821"/>
                    </a:lnTo>
                    <a:lnTo>
                      <a:pt x="2606" y="826"/>
                    </a:lnTo>
                    <a:lnTo>
                      <a:pt x="2605" y="831"/>
                    </a:lnTo>
                    <a:lnTo>
                      <a:pt x="2603" y="833"/>
                    </a:lnTo>
                    <a:lnTo>
                      <a:pt x="2601" y="835"/>
                    </a:lnTo>
                    <a:lnTo>
                      <a:pt x="2599" y="841"/>
                    </a:lnTo>
                    <a:lnTo>
                      <a:pt x="2596" y="846"/>
                    </a:lnTo>
                    <a:lnTo>
                      <a:pt x="2590" y="853"/>
                    </a:lnTo>
                    <a:lnTo>
                      <a:pt x="2584" y="861"/>
                    </a:lnTo>
                    <a:lnTo>
                      <a:pt x="2582" y="862"/>
                    </a:lnTo>
                    <a:lnTo>
                      <a:pt x="2582" y="864"/>
                    </a:lnTo>
                    <a:lnTo>
                      <a:pt x="2578" y="866"/>
                    </a:lnTo>
                    <a:lnTo>
                      <a:pt x="2576" y="871"/>
                    </a:lnTo>
                    <a:lnTo>
                      <a:pt x="2574" y="876"/>
                    </a:lnTo>
                    <a:lnTo>
                      <a:pt x="2572" y="882"/>
                    </a:lnTo>
                    <a:lnTo>
                      <a:pt x="2571" y="889"/>
                    </a:lnTo>
                    <a:lnTo>
                      <a:pt x="2571" y="895"/>
                    </a:lnTo>
                    <a:lnTo>
                      <a:pt x="2571" y="901"/>
                    </a:lnTo>
                    <a:lnTo>
                      <a:pt x="2572" y="905"/>
                    </a:lnTo>
                    <a:lnTo>
                      <a:pt x="2574" y="914"/>
                    </a:lnTo>
                    <a:lnTo>
                      <a:pt x="2575" y="924"/>
                    </a:lnTo>
                    <a:lnTo>
                      <a:pt x="2575" y="934"/>
                    </a:lnTo>
                    <a:lnTo>
                      <a:pt x="2575" y="944"/>
                    </a:lnTo>
                    <a:lnTo>
                      <a:pt x="2576" y="957"/>
                    </a:lnTo>
                    <a:lnTo>
                      <a:pt x="2577" y="973"/>
                    </a:lnTo>
                    <a:lnTo>
                      <a:pt x="2579" y="988"/>
                    </a:lnTo>
                    <a:lnTo>
                      <a:pt x="2583" y="1000"/>
                    </a:lnTo>
                    <a:lnTo>
                      <a:pt x="2585" y="1013"/>
                    </a:lnTo>
                    <a:lnTo>
                      <a:pt x="2586" y="1026"/>
                    </a:lnTo>
                    <a:lnTo>
                      <a:pt x="2590" y="1040"/>
                    </a:lnTo>
                    <a:lnTo>
                      <a:pt x="2592" y="1053"/>
                    </a:lnTo>
                    <a:lnTo>
                      <a:pt x="2595" y="1089"/>
                    </a:lnTo>
                    <a:lnTo>
                      <a:pt x="2595" y="10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4" name="Freeform 34"/>
              <p:cNvSpPr>
                <a:spLocks/>
              </p:cNvSpPr>
              <p:nvPr/>
            </p:nvSpPr>
            <p:spPr bwMode="auto">
              <a:xfrm>
                <a:off x="4930789" y="4986584"/>
                <a:ext cx="59044" cy="52831"/>
              </a:xfrm>
              <a:custGeom>
                <a:avLst/>
                <a:gdLst>
                  <a:gd name="T0" fmla="*/ 47 w 108"/>
                  <a:gd name="T1" fmla="*/ 0 h 159"/>
                  <a:gd name="T2" fmla="*/ 41 w 108"/>
                  <a:gd name="T3" fmla="*/ 0 h 159"/>
                  <a:gd name="T4" fmla="*/ 31 w 108"/>
                  <a:gd name="T5" fmla="*/ 3 h 159"/>
                  <a:gd name="T6" fmla="*/ 19 w 108"/>
                  <a:gd name="T7" fmla="*/ 6 h 159"/>
                  <a:gd name="T8" fmla="*/ 6 w 108"/>
                  <a:gd name="T9" fmla="*/ 9 h 159"/>
                  <a:gd name="T10" fmla="*/ 0 w 108"/>
                  <a:gd name="T11" fmla="*/ 15 h 159"/>
                  <a:gd name="T12" fmla="*/ 4 w 108"/>
                  <a:gd name="T13" fmla="*/ 21 h 159"/>
                  <a:gd name="T14" fmla="*/ 6 w 108"/>
                  <a:gd name="T15" fmla="*/ 26 h 159"/>
                  <a:gd name="T16" fmla="*/ 9 w 108"/>
                  <a:gd name="T17" fmla="*/ 28 h 159"/>
                  <a:gd name="T18" fmla="*/ 10 w 108"/>
                  <a:gd name="T19" fmla="*/ 31 h 159"/>
                  <a:gd name="T20" fmla="*/ 13 w 108"/>
                  <a:gd name="T21" fmla="*/ 33 h 159"/>
                  <a:gd name="T22" fmla="*/ 16 w 108"/>
                  <a:gd name="T23" fmla="*/ 38 h 159"/>
                  <a:gd name="T24" fmla="*/ 19 w 108"/>
                  <a:gd name="T25" fmla="*/ 43 h 159"/>
                  <a:gd name="T26" fmla="*/ 20 w 108"/>
                  <a:gd name="T27" fmla="*/ 47 h 159"/>
                  <a:gd name="T28" fmla="*/ 22 w 108"/>
                  <a:gd name="T29" fmla="*/ 53 h 159"/>
                  <a:gd name="T30" fmla="*/ 27 w 108"/>
                  <a:gd name="T31" fmla="*/ 54 h 159"/>
                  <a:gd name="T32" fmla="*/ 29 w 108"/>
                  <a:gd name="T33" fmla="*/ 58 h 159"/>
                  <a:gd name="T34" fmla="*/ 33 w 108"/>
                  <a:gd name="T35" fmla="*/ 63 h 159"/>
                  <a:gd name="T36" fmla="*/ 39 w 108"/>
                  <a:gd name="T37" fmla="*/ 66 h 159"/>
                  <a:gd name="T38" fmla="*/ 40 w 108"/>
                  <a:gd name="T39" fmla="*/ 71 h 159"/>
                  <a:gd name="T40" fmla="*/ 45 w 108"/>
                  <a:gd name="T41" fmla="*/ 74 h 159"/>
                  <a:gd name="T42" fmla="*/ 47 w 108"/>
                  <a:gd name="T43" fmla="*/ 81 h 159"/>
                  <a:gd name="T44" fmla="*/ 48 w 108"/>
                  <a:gd name="T45" fmla="*/ 88 h 159"/>
                  <a:gd name="T46" fmla="*/ 52 w 108"/>
                  <a:gd name="T47" fmla="*/ 103 h 159"/>
                  <a:gd name="T48" fmla="*/ 56 w 108"/>
                  <a:gd name="T49" fmla="*/ 119 h 159"/>
                  <a:gd name="T50" fmla="*/ 58 w 108"/>
                  <a:gd name="T51" fmla="*/ 124 h 159"/>
                  <a:gd name="T52" fmla="*/ 61 w 108"/>
                  <a:gd name="T53" fmla="*/ 132 h 159"/>
                  <a:gd name="T54" fmla="*/ 65 w 108"/>
                  <a:gd name="T55" fmla="*/ 152 h 159"/>
                  <a:gd name="T56" fmla="*/ 68 w 108"/>
                  <a:gd name="T57" fmla="*/ 159 h 159"/>
                  <a:gd name="T58" fmla="*/ 73 w 108"/>
                  <a:gd name="T59" fmla="*/ 157 h 159"/>
                  <a:gd name="T60" fmla="*/ 89 w 108"/>
                  <a:gd name="T61" fmla="*/ 156 h 159"/>
                  <a:gd name="T62" fmla="*/ 106 w 108"/>
                  <a:gd name="T63" fmla="*/ 156 h 159"/>
                  <a:gd name="T64" fmla="*/ 108 w 108"/>
                  <a:gd name="T65" fmla="*/ 155 h 159"/>
                  <a:gd name="T66" fmla="*/ 107 w 108"/>
                  <a:gd name="T67" fmla="*/ 149 h 159"/>
                  <a:gd name="T68" fmla="*/ 107 w 108"/>
                  <a:gd name="T69" fmla="*/ 144 h 159"/>
                  <a:gd name="T70" fmla="*/ 102 w 108"/>
                  <a:gd name="T71" fmla="*/ 130 h 159"/>
                  <a:gd name="T72" fmla="*/ 95 w 108"/>
                  <a:gd name="T73" fmla="*/ 117 h 159"/>
                  <a:gd name="T74" fmla="*/ 90 w 108"/>
                  <a:gd name="T75" fmla="*/ 102 h 159"/>
                  <a:gd name="T76" fmla="*/ 81 w 108"/>
                  <a:gd name="T77" fmla="*/ 91 h 159"/>
                  <a:gd name="T78" fmla="*/ 77 w 108"/>
                  <a:gd name="T79" fmla="*/ 85 h 159"/>
                  <a:gd name="T80" fmla="*/ 66 w 108"/>
                  <a:gd name="T81" fmla="*/ 64 h 159"/>
                  <a:gd name="T82" fmla="*/ 64 w 108"/>
                  <a:gd name="T83" fmla="*/ 62 h 159"/>
                  <a:gd name="T84" fmla="*/ 62 w 108"/>
                  <a:gd name="T85" fmla="*/ 59 h 159"/>
                  <a:gd name="T86" fmla="*/ 62 w 108"/>
                  <a:gd name="T87" fmla="*/ 54 h 159"/>
                  <a:gd name="T88" fmla="*/ 60 w 108"/>
                  <a:gd name="T89" fmla="*/ 49 h 159"/>
                  <a:gd name="T90" fmla="*/ 57 w 108"/>
                  <a:gd name="T91" fmla="*/ 43 h 159"/>
                  <a:gd name="T92" fmla="*/ 55 w 108"/>
                  <a:gd name="T93" fmla="*/ 35 h 159"/>
                  <a:gd name="T94" fmla="*/ 54 w 108"/>
                  <a:gd name="T95" fmla="*/ 20 h 159"/>
                  <a:gd name="T96" fmla="*/ 53 w 108"/>
                  <a:gd name="T97" fmla="*/ 10 h 159"/>
                  <a:gd name="T98" fmla="*/ 53 w 108"/>
                  <a:gd name="T99" fmla="*/ 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159">
                    <a:moveTo>
                      <a:pt x="50" y="1"/>
                    </a:moveTo>
                    <a:lnTo>
                      <a:pt x="47" y="0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8" y="1"/>
                    </a:lnTo>
                    <a:lnTo>
                      <a:pt x="31" y="3"/>
                    </a:lnTo>
                    <a:lnTo>
                      <a:pt x="25" y="5"/>
                    </a:lnTo>
                    <a:lnTo>
                      <a:pt x="19" y="6"/>
                    </a:lnTo>
                    <a:lnTo>
                      <a:pt x="11" y="8"/>
                    </a:lnTo>
                    <a:lnTo>
                      <a:pt x="6" y="9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4" y="21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6" y="38"/>
                    </a:lnTo>
                    <a:lnTo>
                      <a:pt x="18" y="41"/>
                    </a:lnTo>
                    <a:lnTo>
                      <a:pt x="19" y="43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20" y="51"/>
                    </a:lnTo>
                    <a:lnTo>
                      <a:pt x="22" y="53"/>
                    </a:lnTo>
                    <a:lnTo>
                      <a:pt x="24" y="53"/>
                    </a:lnTo>
                    <a:lnTo>
                      <a:pt x="27" y="54"/>
                    </a:lnTo>
                    <a:lnTo>
                      <a:pt x="28" y="55"/>
                    </a:lnTo>
                    <a:lnTo>
                      <a:pt x="29" y="58"/>
                    </a:lnTo>
                    <a:lnTo>
                      <a:pt x="31" y="60"/>
                    </a:lnTo>
                    <a:lnTo>
                      <a:pt x="33" y="63"/>
                    </a:lnTo>
                    <a:lnTo>
                      <a:pt x="36" y="65"/>
                    </a:lnTo>
                    <a:lnTo>
                      <a:pt x="39" y="66"/>
                    </a:lnTo>
                    <a:lnTo>
                      <a:pt x="40" y="69"/>
                    </a:lnTo>
                    <a:lnTo>
                      <a:pt x="40" y="71"/>
                    </a:lnTo>
                    <a:lnTo>
                      <a:pt x="42" y="72"/>
                    </a:lnTo>
                    <a:lnTo>
                      <a:pt x="45" y="74"/>
                    </a:lnTo>
                    <a:lnTo>
                      <a:pt x="46" y="78"/>
                    </a:lnTo>
                    <a:lnTo>
                      <a:pt x="47" y="81"/>
                    </a:lnTo>
                    <a:lnTo>
                      <a:pt x="48" y="85"/>
                    </a:lnTo>
                    <a:lnTo>
                      <a:pt x="48" y="88"/>
                    </a:lnTo>
                    <a:lnTo>
                      <a:pt x="50" y="91"/>
                    </a:lnTo>
                    <a:lnTo>
                      <a:pt x="52" y="103"/>
                    </a:lnTo>
                    <a:lnTo>
                      <a:pt x="55" y="117"/>
                    </a:lnTo>
                    <a:lnTo>
                      <a:pt x="56" y="119"/>
                    </a:lnTo>
                    <a:lnTo>
                      <a:pt x="57" y="121"/>
                    </a:lnTo>
                    <a:lnTo>
                      <a:pt x="58" y="124"/>
                    </a:lnTo>
                    <a:lnTo>
                      <a:pt x="59" y="127"/>
                    </a:lnTo>
                    <a:lnTo>
                      <a:pt x="61" y="132"/>
                    </a:lnTo>
                    <a:lnTo>
                      <a:pt x="62" y="142"/>
                    </a:lnTo>
                    <a:lnTo>
                      <a:pt x="65" y="152"/>
                    </a:lnTo>
                    <a:lnTo>
                      <a:pt x="67" y="158"/>
                    </a:lnTo>
                    <a:lnTo>
                      <a:pt x="68" y="159"/>
                    </a:lnTo>
                    <a:lnTo>
                      <a:pt x="71" y="159"/>
                    </a:lnTo>
                    <a:lnTo>
                      <a:pt x="73" y="157"/>
                    </a:lnTo>
                    <a:lnTo>
                      <a:pt x="81" y="156"/>
                    </a:lnTo>
                    <a:lnTo>
                      <a:pt x="89" y="156"/>
                    </a:lnTo>
                    <a:lnTo>
                      <a:pt x="98" y="156"/>
                    </a:lnTo>
                    <a:lnTo>
                      <a:pt x="106" y="156"/>
                    </a:lnTo>
                    <a:lnTo>
                      <a:pt x="107" y="156"/>
                    </a:lnTo>
                    <a:lnTo>
                      <a:pt x="108" y="155"/>
                    </a:lnTo>
                    <a:lnTo>
                      <a:pt x="108" y="153"/>
                    </a:lnTo>
                    <a:lnTo>
                      <a:pt x="107" y="149"/>
                    </a:lnTo>
                    <a:lnTo>
                      <a:pt x="107" y="146"/>
                    </a:lnTo>
                    <a:lnTo>
                      <a:pt x="107" y="144"/>
                    </a:lnTo>
                    <a:lnTo>
                      <a:pt x="105" y="138"/>
                    </a:lnTo>
                    <a:lnTo>
                      <a:pt x="102" y="130"/>
                    </a:lnTo>
                    <a:lnTo>
                      <a:pt x="98" y="122"/>
                    </a:lnTo>
                    <a:lnTo>
                      <a:pt x="95" y="117"/>
                    </a:lnTo>
                    <a:lnTo>
                      <a:pt x="92" y="110"/>
                    </a:lnTo>
                    <a:lnTo>
                      <a:pt x="90" y="102"/>
                    </a:lnTo>
                    <a:lnTo>
                      <a:pt x="85" y="97"/>
                    </a:lnTo>
                    <a:lnTo>
                      <a:pt x="81" y="91"/>
                    </a:lnTo>
                    <a:lnTo>
                      <a:pt x="79" y="88"/>
                    </a:lnTo>
                    <a:lnTo>
                      <a:pt x="77" y="85"/>
                    </a:lnTo>
                    <a:lnTo>
                      <a:pt x="71" y="75"/>
                    </a:lnTo>
                    <a:lnTo>
                      <a:pt x="66" y="64"/>
                    </a:lnTo>
                    <a:lnTo>
                      <a:pt x="64" y="63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2" y="59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1" y="53"/>
                    </a:lnTo>
                    <a:lnTo>
                      <a:pt x="60" y="49"/>
                    </a:lnTo>
                    <a:lnTo>
                      <a:pt x="58" y="45"/>
                    </a:lnTo>
                    <a:lnTo>
                      <a:pt x="57" y="43"/>
                    </a:lnTo>
                    <a:lnTo>
                      <a:pt x="56" y="39"/>
                    </a:lnTo>
                    <a:lnTo>
                      <a:pt x="55" y="35"/>
                    </a:lnTo>
                    <a:lnTo>
                      <a:pt x="54" y="30"/>
                    </a:lnTo>
                    <a:lnTo>
                      <a:pt x="54" y="20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3" y="7"/>
                    </a:lnTo>
                    <a:lnTo>
                      <a:pt x="53" y="4"/>
                    </a:lnTo>
                    <a:lnTo>
                      <a:pt x="50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5" name="Freeform 35"/>
              <p:cNvSpPr>
                <a:spLocks/>
              </p:cNvSpPr>
              <p:nvPr/>
            </p:nvSpPr>
            <p:spPr bwMode="auto">
              <a:xfrm>
                <a:off x="4556846" y="5004194"/>
                <a:ext cx="531395" cy="246545"/>
              </a:xfrm>
              <a:custGeom>
                <a:avLst/>
                <a:gdLst>
                  <a:gd name="T0" fmla="*/ 794 w 1316"/>
                  <a:gd name="T1" fmla="*/ 562 h 640"/>
                  <a:gd name="T2" fmla="*/ 740 w 1316"/>
                  <a:gd name="T3" fmla="*/ 575 h 640"/>
                  <a:gd name="T4" fmla="*/ 645 w 1316"/>
                  <a:gd name="T5" fmla="*/ 556 h 640"/>
                  <a:gd name="T6" fmla="*/ 642 w 1316"/>
                  <a:gd name="T7" fmla="*/ 530 h 640"/>
                  <a:gd name="T8" fmla="*/ 641 w 1316"/>
                  <a:gd name="T9" fmla="*/ 468 h 640"/>
                  <a:gd name="T10" fmla="*/ 620 w 1316"/>
                  <a:gd name="T11" fmla="*/ 428 h 640"/>
                  <a:gd name="T12" fmla="*/ 576 w 1316"/>
                  <a:gd name="T13" fmla="*/ 357 h 640"/>
                  <a:gd name="T14" fmla="*/ 544 w 1316"/>
                  <a:gd name="T15" fmla="*/ 338 h 640"/>
                  <a:gd name="T16" fmla="*/ 462 w 1316"/>
                  <a:gd name="T17" fmla="*/ 320 h 640"/>
                  <a:gd name="T18" fmla="*/ 428 w 1316"/>
                  <a:gd name="T19" fmla="*/ 295 h 640"/>
                  <a:gd name="T20" fmla="*/ 419 w 1316"/>
                  <a:gd name="T21" fmla="*/ 263 h 640"/>
                  <a:gd name="T22" fmla="*/ 395 w 1316"/>
                  <a:gd name="T23" fmla="*/ 254 h 640"/>
                  <a:gd name="T24" fmla="*/ 346 w 1316"/>
                  <a:gd name="T25" fmla="*/ 272 h 640"/>
                  <a:gd name="T26" fmla="*/ 208 w 1316"/>
                  <a:gd name="T27" fmla="*/ 364 h 640"/>
                  <a:gd name="T28" fmla="*/ 159 w 1316"/>
                  <a:gd name="T29" fmla="*/ 376 h 640"/>
                  <a:gd name="T30" fmla="*/ 112 w 1316"/>
                  <a:gd name="T31" fmla="*/ 405 h 640"/>
                  <a:gd name="T32" fmla="*/ 91 w 1316"/>
                  <a:gd name="T33" fmla="*/ 395 h 640"/>
                  <a:gd name="T34" fmla="*/ 72 w 1316"/>
                  <a:gd name="T35" fmla="*/ 388 h 640"/>
                  <a:gd name="T36" fmla="*/ 36 w 1316"/>
                  <a:gd name="T37" fmla="*/ 337 h 640"/>
                  <a:gd name="T38" fmla="*/ 6 w 1316"/>
                  <a:gd name="T39" fmla="*/ 288 h 640"/>
                  <a:gd name="T40" fmla="*/ 0 w 1316"/>
                  <a:gd name="T41" fmla="*/ 228 h 640"/>
                  <a:gd name="T42" fmla="*/ 15 w 1316"/>
                  <a:gd name="T43" fmla="*/ 138 h 640"/>
                  <a:gd name="T44" fmla="*/ 51 w 1316"/>
                  <a:gd name="T45" fmla="*/ 92 h 640"/>
                  <a:gd name="T46" fmla="*/ 97 w 1316"/>
                  <a:gd name="T47" fmla="*/ 60 h 640"/>
                  <a:gd name="T48" fmla="*/ 154 w 1316"/>
                  <a:gd name="T49" fmla="*/ 40 h 640"/>
                  <a:gd name="T50" fmla="*/ 316 w 1316"/>
                  <a:gd name="T51" fmla="*/ 2 h 640"/>
                  <a:gd name="T52" fmla="*/ 362 w 1316"/>
                  <a:gd name="T53" fmla="*/ 11 h 640"/>
                  <a:gd name="T54" fmla="*/ 409 w 1316"/>
                  <a:gd name="T55" fmla="*/ 34 h 640"/>
                  <a:gd name="T56" fmla="*/ 437 w 1316"/>
                  <a:gd name="T57" fmla="*/ 19 h 640"/>
                  <a:gd name="T58" fmla="*/ 453 w 1316"/>
                  <a:gd name="T59" fmla="*/ 0 h 640"/>
                  <a:gd name="T60" fmla="*/ 461 w 1316"/>
                  <a:gd name="T61" fmla="*/ 12 h 640"/>
                  <a:gd name="T62" fmla="*/ 476 w 1316"/>
                  <a:gd name="T63" fmla="*/ 27 h 640"/>
                  <a:gd name="T64" fmla="*/ 534 w 1316"/>
                  <a:gd name="T65" fmla="*/ 35 h 640"/>
                  <a:gd name="T66" fmla="*/ 647 w 1316"/>
                  <a:gd name="T67" fmla="*/ 22 h 640"/>
                  <a:gd name="T68" fmla="*/ 681 w 1316"/>
                  <a:gd name="T69" fmla="*/ 27 h 640"/>
                  <a:gd name="T70" fmla="*/ 698 w 1316"/>
                  <a:gd name="T71" fmla="*/ 48 h 640"/>
                  <a:gd name="T72" fmla="*/ 754 w 1316"/>
                  <a:gd name="T73" fmla="*/ 62 h 640"/>
                  <a:gd name="T74" fmla="*/ 812 w 1316"/>
                  <a:gd name="T75" fmla="*/ 66 h 640"/>
                  <a:gd name="T76" fmla="*/ 865 w 1316"/>
                  <a:gd name="T77" fmla="*/ 66 h 640"/>
                  <a:gd name="T78" fmla="*/ 911 w 1316"/>
                  <a:gd name="T79" fmla="*/ 64 h 640"/>
                  <a:gd name="T80" fmla="*/ 930 w 1316"/>
                  <a:gd name="T81" fmla="*/ 75 h 640"/>
                  <a:gd name="T82" fmla="*/ 970 w 1316"/>
                  <a:gd name="T83" fmla="*/ 166 h 640"/>
                  <a:gd name="T84" fmla="*/ 1000 w 1316"/>
                  <a:gd name="T85" fmla="*/ 200 h 640"/>
                  <a:gd name="T86" fmla="*/ 1029 w 1316"/>
                  <a:gd name="T87" fmla="*/ 225 h 640"/>
                  <a:gd name="T88" fmla="*/ 1040 w 1316"/>
                  <a:gd name="T89" fmla="*/ 264 h 640"/>
                  <a:gd name="T90" fmla="*/ 1053 w 1316"/>
                  <a:gd name="T91" fmla="*/ 291 h 640"/>
                  <a:gd name="T92" fmla="*/ 1143 w 1316"/>
                  <a:gd name="T93" fmla="*/ 310 h 640"/>
                  <a:gd name="T94" fmla="*/ 1252 w 1316"/>
                  <a:gd name="T95" fmla="*/ 364 h 640"/>
                  <a:gd name="T96" fmla="*/ 1309 w 1316"/>
                  <a:gd name="T97" fmla="*/ 422 h 640"/>
                  <a:gd name="T98" fmla="*/ 1282 w 1316"/>
                  <a:gd name="T99" fmla="*/ 477 h 640"/>
                  <a:gd name="T100" fmla="*/ 1248 w 1316"/>
                  <a:gd name="T101" fmla="*/ 520 h 640"/>
                  <a:gd name="T102" fmla="*/ 1181 w 1316"/>
                  <a:gd name="T103" fmla="*/ 565 h 640"/>
                  <a:gd name="T104" fmla="*/ 1110 w 1316"/>
                  <a:gd name="T105" fmla="*/ 580 h 640"/>
                  <a:gd name="T106" fmla="*/ 1047 w 1316"/>
                  <a:gd name="T107" fmla="*/ 614 h 640"/>
                  <a:gd name="T108" fmla="*/ 941 w 1316"/>
                  <a:gd name="T109" fmla="*/ 633 h 640"/>
                  <a:gd name="T110" fmla="*/ 894 w 1316"/>
                  <a:gd name="T111" fmla="*/ 639 h 640"/>
                  <a:gd name="T112" fmla="*/ 840 w 1316"/>
                  <a:gd name="T113" fmla="*/ 606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16" h="640">
                    <a:moveTo>
                      <a:pt x="819" y="584"/>
                    </a:moveTo>
                    <a:lnTo>
                      <a:pt x="809" y="574"/>
                    </a:lnTo>
                    <a:lnTo>
                      <a:pt x="797" y="566"/>
                    </a:lnTo>
                    <a:lnTo>
                      <a:pt x="795" y="564"/>
                    </a:lnTo>
                    <a:lnTo>
                      <a:pt x="794" y="562"/>
                    </a:lnTo>
                    <a:lnTo>
                      <a:pt x="793" y="561"/>
                    </a:lnTo>
                    <a:lnTo>
                      <a:pt x="782" y="568"/>
                    </a:lnTo>
                    <a:lnTo>
                      <a:pt x="772" y="575"/>
                    </a:lnTo>
                    <a:lnTo>
                      <a:pt x="756" y="575"/>
                    </a:lnTo>
                    <a:lnTo>
                      <a:pt x="740" y="575"/>
                    </a:lnTo>
                    <a:lnTo>
                      <a:pt x="725" y="573"/>
                    </a:lnTo>
                    <a:lnTo>
                      <a:pt x="710" y="571"/>
                    </a:lnTo>
                    <a:lnTo>
                      <a:pt x="679" y="565"/>
                    </a:lnTo>
                    <a:lnTo>
                      <a:pt x="647" y="557"/>
                    </a:lnTo>
                    <a:lnTo>
                      <a:pt x="645" y="556"/>
                    </a:lnTo>
                    <a:lnTo>
                      <a:pt x="643" y="554"/>
                    </a:lnTo>
                    <a:lnTo>
                      <a:pt x="642" y="551"/>
                    </a:lnTo>
                    <a:lnTo>
                      <a:pt x="641" y="548"/>
                    </a:lnTo>
                    <a:lnTo>
                      <a:pt x="641" y="540"/>
                    </a:lnTo>
                    <a:lnTo>
                      <a:pt x="642" y="530"/>
                    </a:lnTo>
                    <a:lnTo>
                      <a:pt x="644" y="510"/>
                    </a:lnTo>
                    <a:lnTo>
                      <a:pt x="646" y="494"/>
                    </a:lnTo>
                    <a:lnTo>
                      <a:pt x="645" y="486"/>
                    </a:lnTo>
                    <a:lnTo>
                      <a:pt x="644" y="477"/>
                    </a:lnTo>
                    <a:lnTo>
                      <a:pt x="641" y="468"/>
                    </a:lnTo>
                    <a:lnTo>
                      <a:pt x="637" y="459"/>
                    </a:lnTo>
                    <a:lnTo>
                      <a:pt x="634" y="450"/>
                    </a:lnTo>
                    <a:lnTo>
                      <a:pt x="629" y="442"/>
                    </a:lnTo>
                    <a:lnTo>
                      <a:pt x="625" y="434"/>
                    </a:lnTo>
                    <a:lnTo>
                      <a:pt x="620" y="428"/>
                    </a:lnTo>
                    <a:lnTo>
                      <a:pt x="608" y="408"/>
                    </a:lnTo>
                    <a:lnTo>
                      <a:pt x="592" y="378"/>
                    </a:lnTo>
                    <a:lnTo>
                      <a:pt x="587" y="370"/>
                    </a:lnTo>
                    <a:lnTo>
                      <a:pt x="581" y="363"/>
                    </a:lnTo>
                    <a:lnTo>
                      <a:pt x="576" y="357"/>
                    </a:lnTo>
                    <a:lnTo>
                      <a:pt x="570" y="351"/>
                    </a:lnTo>
                    <a:lnTo>
                      <a:pt x="564" y="346"/>
                    </a:lnTo>
                    <a:lnTo>
                      <a:pt x="558" y="342"/>
                    </a:lnTo>
                    <a:lnTo>
                      <a:pt x="551" y="339"/>
                    </a:lnTo>
                    <a:lnTo>
                      <a:pt x="544" y="338"/>
                    </a:lnTo>
                    <a:lnTo>
                      <a:pt x="529" y="337"/>
                    </a:lnTo>
                    <a:lnTo>
                      <a:pt x="512" y="335"/>
                    </a:lnTo>
                    <a:lnTo>
                      <a:pt x="493" y="330"/>
                    </a:lnTo>
                    <a:lnTo>
                      <a:pt x="472" y="324"/>
                    </a:lnTo>
                    <a:lnTo>
                      <a:pt x="462" y="320"/>
                    </a:lnTo>
                    <a:lnTo>
                      <a:pt x="454" y="316"/>
                    </a:lnTo>
                    <a:lnTo>
                      <a:pt x="446" y="311"/>
                    </a:lnTo>
                    <a:lnTo>
                      <a:pt x="438" y="306"/>
                    </a:lnTo>
                    <a:lnTo>
                      <a:pt x="433" y="301"/>
                    </a:lnTo>
                    <a:lnTo>
                      <a:pt x="428" y="295"/>
                    </a:lnTo>
                    <a:lnTo>
                      <a:pt x="424" y="288"/>
                    </a:lnTo>
                    <a:lnTo>
                      <a:pt x="423" y="282"/>
                    </a:lnTo>
                    <a:lnTo>
                      <a:pt x="423" y="274"/>
                    </a:lnTo>
                    <a:lnTo>
                      <a:pt x="421" y="268"/>
                    </a:lnTo>
                    <a:lnTo>
                      <a:pt x="419" y="263"/>
                    </a:lnTo>
                    <a:lnTo>
                      <a:pt x="415" y="259"/>
                    </a:lnTo>
                    <a:lnTo>
                      <a:pt x="411" y="256"/>
                    </a:lnTo>
                    <a:lnTo>
                      <a:pt x="406" y="255"/>
                    </a:lnTo>
                    <a:lnTo>
                      <a:pt x="401" y="254"/>
                    </a:lnTo>
                    <a:lnTo>
                      <a:pt x="395" y="254"/>
                    </a:lnTo>
                    <a:lnTo>
                      <a:pt x="388" y="255"/>
                    </a:lnTo>
                    <a:lnTo>
                      <a:pt x="380" y="257"/>
                    </a:lnTo>
                    <a:lnTo>
                      <a:pt x="373" y="260"/>
                    </a:lnTo>
                    <a:lnTo>
                      <a:pt x="364" y="263"/>
                    </a:lnTo>
                    <a:lnTo>
                      <a:pt x="346" y="272"/>
                    </a:lnTo>
                    <a:lnTo>
                      <a:pt x="328" y="282"/>
                    </a:lnTo>
                    <a:lnTo>
                      <a:pt x="290" y="305"/>
                    </a:lnTo>
                    <a:lnTo>
                      <a:pt x="255" y="330"/>
                    </a:lnTo>
                    <a:lnTo>
                      <a:pt x="227" y="351"/>
                    </a:lnTo>
                    <a:lnTo>
                      <a:pt x="208" y="364"/>
                    </a:lnTo>
                    <a:lnTo>
                      <a:pt x="203" y="367"/>
                    </a:lnTo>
                    <a:lnTo>
                      <a:pt x="195" y="369"/>
                    </a:lnTo>
                    <a:lnTo>
                      <a:pt x="186" y="371"/>
                    </a:lnTo>
                    <a:lnTo>
                      <a:pt x="177" y="373"/>
                    </a:lnTo>
                    <a:lnTo>
                      <a:pt x="159" y="376"/>
                    </a:lnTo>
                    <a:lnTo>
                      <a:pt x="146" y="377"/>
                    </a:lnTo>
                    <a:lnTo>
                      <a:pt x="144" y="377"/>
                    </a:lnTo>
                    <a:lnTo>
                      <a:pt x="130" y="391"/>
                    </a:lnTo>
                    <a:lnTo>
                      <a:pt x="116" y="405"/>
                    </a:lnTo>
                    <a:lnTo>
                      <a:pt x="112" y="405"/>
                    </a:lnTo>
                    <a:lnTo>
                      <a:pt x="107" y="403"/>
                    </a:lnTo>
                    <a:lnTo>
                      <a:pt x="104" y="400"/>
                    </a:lnTo>
                    <a:lnTo>
                      <a:pt x="100" y="399"/>
                    </a:lnTo>
                    <a:lnTo>
                      <a:pt x="97" y="398"/>
                    </a:lnTo>
                    <a:lnTo>
                      <a:pt x="91" y="395"/>
                    </a:lnTo>
                    <a:lnTo>
                      <a:pt x="86" y="393"/>
                    </a:lnTo>
                    <a:lnTo>
                      <a:pt x="83" y="393"/>
                    </a:lnTo>
                    <a:lnTo>
                      <a:pt x="79" y="392"/>
                    </a:lnTo>
                    <a:lnTo>
                      <a:pt x="75" y="391"/>
                    </a:lnTo>
                    <a:lnTo>
                      <a:pt x="72" y="388"/>
                    </a:lnTo>
                    <a:lnTo>
                      <a:pt x="68" y="384"/>
                    </a:lnTo>
                    <a:lnTo>
                      <a:pt x="60" y="375"/>
                    </a:lnTo>
                    <a:lnTo>
                      <a:pt x="53" y="364"/>
                    </a:lnTo>
                    <a:lnTo>
                      <a:pt x="44" y="351"/>
                    </a:lnTo>
                    <a:lnTo>
                      <a:pt x="36" y="337"/>
                    </a:lnTo>
                    <a:lnTo>
                      <a:pt x="27" y="324"/>
                    </a:lnTo>
                    <a:lnTo>
                      <a:pt x="18" y="313"/>
                    </a:lnTo>
                    <a:lnTo>
                      <a:pt x="14" y="306"/>
                    </a:lnTo>
                    <a:lnTo>
                      <a:pt x="10" y="298"/>
                    </a:lnTo>
                    <a:lnTo>
                      <a:pt x="6" y="288"/>
                    </a:lnTo>
                    <a:lnTo>
                      <a:pt x="4" y="277"/>
                    </a:lnTo>
                    <a:lnTo>
                      <a:pt x="2" y="266"/>
                    </a:lnTo>
                    <a:lnTo>
                      <a:pt x="1" y="254"/>
                    </a:lnTo>
                    <a:lnTo>
                      <a:pt x="0" y="241"/>
                    </a:lnTo>
                    <a:lnTo>
                      <a:pt x="0" y="228"/>
                    </a:lnTo>
                    <a:lnTo>
                      <a:pt x="1" y="203"/>
                    </a:lnTo>
                    <a:lnTo>
                      <a:pt x="3" y="181"/>
                    </a:lnTo>
                    <a:lnTo>
                      <a:pt x="6" y="162"/>
                    </a:lnTo>
                    <a:lnTo>
                      <a:pt x="10" y="150"/>
                    </a:lnTo>
                    <a:lnTo>
                      <a:pt x="15" y="138"/>
                    </a:lnTo>
                    <a:lnTo>
                      <a:pt x="21" y="128"/>
                    </a:lnTo>
                    <a:lnTo>
                      <a:pt x="28" y="118"/>
                    </a:lnTo>
                    <a:lnTo>
                      <a:pt x="35" y="109"/>
                    </a:lnTo>
                    <a:lnTo>
                      <a:pt x="42" y="100"/>
                    </a:lnTo>
                    <a:lnTo>
                      <a:pt x="51" y="92"/>
                    </a:lnTo>
                    <a:lnTo>
                      <a:pt x="60" y="84"/>
                    </a:lnTo>
                    <a:lnTo>
                      <a:pt x="68" y="78"/>
                    </a:lnTo>
                    <a:lnTo>
                      <a:pt x="78" y="71"/>
                    </a:lnTo>
                    <a:lnTo>
                      <a:pt x="87" y="65"/>
                    </a:lnTo>
                    <a:lnTo>
                      <a:pt x="97" y="60"/>
                    </a:lnTo>
                    <a:lnTo>
                      <a:pt x="109" y="55"/>
                    </a:lnTo>
                    <a:lnTo>
                      <a:pt x="120" y="51"/>
                    </a:lnTo>
                    <a:lnTo>
                      <a:pt x="131" y="47"/>
                    </a:lnTo>
                    <a:lnTo>
                      <a:pt x="143" y="43"/>
                    </a:lnTo>
                    <a:lnTo>
                      <a:pt x="154" y="40"/>
                    </a:lnTo>
                    <a:lnTo>
                      <a:pt x="268" y="13"/>
                    </a:lnTo>
                    <a:lnTo>
                      <a:pt x="284" y="9"/>
                    </a:lnTo>
                    <a:lnTo>
                      <a:pt x="300" y="5"/>
                    </a:lnTo>
                    <a:lnTo>
                      <a:pt x="308" y="3"/>
                    </a:lnTo>
                    <a:lnTo>
                      <a:pt x="316" y="2"/>
                    </a:lnTo>
                    <a:lnTo>
                      <a:pt x="325" y="1"/>
                    </a:lnTo>
                    <a:lnTo>
                      <a:pt x="332" y="2"/>
                    </a:lnTo>
                    <a:lnTo>
                      <a:pt x="342" y="3"/>
                    </a:lnTo>
                    <a:lnTo>
                      <a:pt x="352" y="7"/>
                    </a:lnTo>
                    <a:lnTo>
                      <a:pt x="362" y="11"/>
                    </a:lnTo>
                    <a:lnTo>
                      <a:pt x="372" y="16"/>
                    </a:lnTo>
                    <a:lnTo>
                      <a:pt x="382" y="22"/>
                    </a:lnTo>
                    <a:lnTo>
                      <a:pt x="391" y="27"/>
                    </a:lnTo>
                    <a:lnTo>
                      <a:pt x="401" y="31"/>
                    </a:lnTo>
                    <a:lnTo>
                      <a:pt x="409" y="34"/>
                    </a:lnTo>
                    <a:lnTo>
                      <a:pt x="413" y="33"/>
                    </a:lnTo>
                    <a:lnTo>
                      <a:pt x="418" y="31"/>
                    </a:lnTo>
                    <a:lnTo>
                      <a:pt x="424" y="28"/>
                    </a:lnTo>
                    <a:lnTo>
                      <a:pt x="431" y="24"/>
                    </a:lnTo>
                    <a:lnTo>
                      <a:pt x="437" y="19"/>
                    </a:lnTo>
                    <a:lnTo>
                      <a:pt x="443" y="13"/>
                    </a:lnTo>
                    <a:lnTo>
                      <a:pt x="448" y="7"/>
                    </a:lnTo>
                    <a:lnTo>
                      <a:pt x="451" y="2"/>
                    </a:lnTo>
                    <a:lnTo>
                      <a:pt x="452" y="0"/>
                    </a:lnTo>
                    <a:lnTo>
                      <a:pt x="453" y="0"/>
                    </a:lnTo>
                    <a:lnTo>
                      <a:pt x="455" y="0"/>
                    </a:lnTo>
                    <a:lnTo>
                      <a:pt x="456" y="1"/>
                    </a:lnTo>
                    <a:lnTo>
                      <a:pt x="459" y="5"/>
                    </a:lnTo>
                    <a:lnTo>
                      <a:pt x="461" y="9"/>
                    </a:lnTo>
                    <a:lnTo>
                      <a:pt x="461" y="12"/>
                    </a:lnTo>
                    <a:lnTo>
                      <a:pt x="462" y="15"/>
                    </a:lnTo>
                    <a:lnTo>
                      <a:pt x="463" y="17"/>
                    </a:lnTo>
                    <a:lnTo>
                      <a:pt x="465" y="20"/>
                    </a:lnTo>
                    <a:lnTo>
                      <a:pt x="470" y="24"/>
                    </a:lnTo>
                    <a:lnTo>
                      <a:pt x="476" y="27"/>
                    </a:lnTo>
                    <a:lnTo>
                      <a:pt x="485" y="30"/>
                    </a:lnTo>
                    <a:lnTo>
                      <a:pt x="493" y="32"/>
                    </a:lnTo>
                    <a:lnTo>
                      <a:pt x="503" y="33"/>
                    </a:lnTo>
                    <a:lnTo>
                      <a:pt x="513" y="34"/>
                    </a:lnTo>
                    <a:lnTo>
                      <a:pt x="534" y="35"/>
                    </a:lnTo>
                    <a:lnTo>
                      <a:pt x="554" y="34"/>
                    </a:lnTo>
                    <a:lnTo>
                      <a:pt x="571" y="34"/>
                    </a:lnTo>
                    <a:lnTo>
                      <a:pt x="583" y="33"/>
                    </a:lnTo>
                    <a:lnTo>
                      <a:pt x="614" y="28"/>
                    </a:lnTo>
                    <a:lnTo>
                      <a:pt x="647" y="22"/>
                    </a:lnTo>
                    <a:lnTo>
                      <a:pt x="655" y="22"/>
                    </a:lnTo>
                    <a:lnTo>
                      <a:pt x="662" y="22"/>
                    </a:lnTo>
                    <a:lnTo>
                      <a:pt x="669" y="23"/>
                    </a:lnTo>
                    <a:lnTo>
                      <a:pt x="676" y="25"/>
                    </a:lnTo>
                    <a:lnTo>
                      <a:pt x="681" y="27"/>
                    </a:lnTo>
                    <a:lnTo>
                      <a:pt x="686" y="31"/>
                    </a:lnTo>
                    <a:lnTo>
                      <a:pt x="690" y="37"/>
                    </a:lnTo>
                    <a:lnTo>
                      <a:pt x="693" y="43"/>
                    </a:lnTo>
                    <a:lnTo>
                      <a:pt x="695" y="46"/>
                    </a:lnTo>
                    <a:lnTo>
                      <a:pt x="698" y="48"/>
                    </a:lnTo>
                    <a:lnTo>
                      <a:pt x="700" y="51"/>
                    </a:lnTo>
                    <a:lnTo>
                      <a:pt x="703" y="52"/>
                    </a:lnTo>
                    <a:lnTo>
                      <a:pt x="717" y="56"/>
                    </a:lnTo>
                    <a:lnTo>
                      <a:pt x="735" y="59"/>
                    </a:lnTo>
                    <a:lnTo>
                      <a:pt x="754" y="62"/>
                    </a:lnTo>
                    <a:lnTo>
                      <a:pt x="770" y="66"/>
                    </a:lnTo>
                    <a:lnTo>
                      <a:pt x="780" y="68"/>
                    </a:lnTo>
                    <a:lnTo>
                      <a:pt x="790" y="68"/>
                    </a:lnTo>
                    <a:lnTo>
                      <a:pt x="800" y="67"/>
                    </a:lnTo>
                    <a:lnTo>
                      <a:pt x="812" y="66"/>
                    </a:lnTo>
                    <a:lnTo>
                      <a:pt x="822" y="65"/>
                    </a:lnTo>
                    <a:lnTo>
                      <a:pt x="833" y="64"/>
                    </a:lnTo>
                    <a:lnTo>
                      <a:pt x="842" y="64"/>
                    </a:lnTo>
                    <a:lnTo>
                      <a:pt x="852" y="65"/>
                    </a:lnTo>
                    <a:lnTo>
                      <a:pt x="865" y="66"/>
                    </a:lnTo>
                    <a:lnTo>
                      <a:pt x="878" y="66"/>
                    </a:lnTo>
                    <a:lnTo>
                      <a:pt x="889" y="65"/>
                    </a:lnTo>
                    <a:lnTo>
                      <a:pt x="900" y="64"/>
                    </a:lnTo>
                    <a:lnTo>
                      <a:pt x="905" y="63"/>
                    </a:lnTo>
                    <a:lnTo>
                      <a:pt x="911" y="64"/>
                    </a:lnTo>
                    <a:lnTo>
                      <a:pt x="915" y="64"/>
                    </a:lnTo>
                    <a:lnTo>
                      <a:pt x="920" y="66"/>
                    </a:lnTo>
                    <a:lnTo>
                      <a:pt x="923" y="68"/>
                    </a:lnTo>
                    <a:lnTo>
                      <a:pt x="927" y="71"/>
                    </a:lnTo>
                    <a:lnTo>
                      <a:pt x="930" y="75"/>
                    </a:lnTo>
                    <a:lnTo>
                      <a:pt x="932" y="80"/>
                    </a:lnTo>
                    <a:lnTo>
                      <a:pt x="944" y="113"/>
                    </a:lnTo>
                    <a:lnTo>
                      <a:pt x="960" y="149"/>
                    </a:lnTo>
                    <a:lnTo>
                      <a:pt x="965" y="158"/>
                    </a:lnTo>
                    <a:lnTo>
                      <a:pt x="970" y="166"/>
                    </a:lnTo>
                    <a:lnTo>
                      <a:pt x="975" y="175"/>
                    </a:lnTo>
                    <a:lnTo>
                      <a:pt x="981" y="182"/>
                    </a:lnTo>
                    <a:lnTo>
                      <a:pt x="987" y="189"/>
                    </a:lnTo>
                    <a:lnTo>
                      <a:pt x="993" y="195"/>
                    </a:lnTo>
                    <a:lnTo>
                      <a:pt x="1000" y="200"/>
                    </a:lnTo>
                    <a:lnTo>
                      <a:pt x="1007" y="204"/>
                    </a:lnTo>
                    <a:lnTo>
                      <a:pt x="1014" y="209"/>
                    </a:lnTo>
                    <a:lnTo>
                      <a:pt x="1021" y="214"/>
                    </a:lnTo>
                    <a:lnTo>
                      <a:pt x="1026" y="219"/>
                    </a:lnTo>
                    <a:lnTo>
                      <a:pt x="1029" y="225"/>
                    </a:lnTo>
                    <a:lnTo>
                      <a:pt x="1032" y="231"/>
                    </a:lnTo>
                    <a:lnTo>
                      <a:pt x="1034" y="238"/>
                    </a:lnTo>
                    <a:lnTo>
                      <a:pt x="1036" y="245"/>
                    </a:lnTo>
                    <a:lnTo>
                      <a:pt x="1037" y="251"/>
                    </a:lnTo>
                    <a:lnTo>
                      <a:pt x="1040" y="264"/>
                    </a:lnTo>
                    <a:lnTo>
                      <a:pt x="1042" y="276"/>
                    </a:lnTo>
                    <a:lnTo>
                      <a:pt x="1044" y="281"/>
                    </a:lnTo>
                    <a:lnTo>
                      <a:pt x="1046" y="285"/>
                    </a:lnTo>
                    <a:lnTo>
                      <a:pt x="1049" y="289"/>
                    </a:lnTo>
                    <a:lnTo>
                      <a:pt x="1053" y="291"/>
                    </a:lnTo>
                    <a:lnTo>
                      <a:pt x="1067" y="295"/>
                    </a:lnTo>
                    <a:lnTo>
                      <a:pt x="1091" y="299"/>
                    </a:lnTo>
                    <a:lnTo>
                      <a:pt x="1114" y="303"/>
                    </a:lnTo>
                    <a:lnTo>
                      <a:pt x="1131" y="306"/>
                    </a:lnTo>
                    <a:lnTo>
                      <a:pt x="1143" y="310"/>
                    </a:lnTo>
                    <a:lnTo>
                      <a:pt x="1158" y="316"/>
                    </a:lnTo>
                    <a:lnTo>
                      <a:pt x="1174" y="323"/>
                    </a:lnTo>
                    <a:lnTo>
                      <a:pt x="1192" y="332"/>
                    </a:lnTo>
                    <a:lnTo>
                      <a:pt x="1226" y="350"/>
                    </a:lnTo>
                    <a:lnTo>
                      <a:pt x="1252" y="364"/>
                    </a:lnTo>
                    <a:lnTo>
                      <a:pt x="1260" y="370"/>
                    </a:lnTo>
                    <a:lnTo>
                      <a:pt x="1269" y="378"/>
                    </a:lnTo>
                    <a:lnTo>
                      <a:pt x="1280" y="389"/>
                    </a:lnTo>
                    <a:lnTo>
                      <a:pt x="1292" y="401"/>
                    </a:lnTo>
                    <a:lnTo>
                      <a:pt x="1309" y="422"/>
                    </a:lnTo>
                    <a:lnTo>
                      <a:pt x="1316" y="432"/>
                    </a:lnTo>
                    <a:lnTo>
                      <a:pt x="1307" y="441"/>
                    </a:lnTo>
                    <a:lnTo>
                      <a:pt x="1298" y="452"/>
                    </a:lnTo>
                    <a:lnTo>
                      <a:pt x="1291" y="464"/>
                    </a:lnTo>
                    <a:lnTo>
                      <a:pt x="1282" y="477"/>
                    </a:lnTo>
                    <a:lnTo>
                      <a:pt x="1274" y="490"/>
                    </a:lnTo>
                    <a:lnTo>
                      <a:pt x="1265" y="502"/>
                    </a:lnTo>
                    <a:lnTo>
                      <a:pt x="1260" y="509"/>
                    </a:lnTo>
                    <a:lnTo>
                      <a:pt x="1254" y="515"/>
                    </a:lnTo>
                    <a:lnTo>
                      <a:pt x="1248" y="520"/>
                    </a:lnTo>
                    <a:lnTo>
                      <a:pt x="1241" y="526"/>
                    </a:lnTo>
                    <a:lnTo>
                      <a:pt x="1199" y="557"/>
                    </a:lnTo>
                    <a:lnTo>
                      <a:pt x="1192" y="561"/>
                    </a:lnTo>
                    <a:lnTo>
                      <a:pt x="1186" y="564"/>
                    </a:lnTo>
                    <a:lnTo>
                      <a:pt x="1181" y="565"/>
                    </a:lnTo>
                    <a:lnTo>
                      <a:pt x="1175" y="565"/>
                    </a:lnTo>
                    <a:lnTo>
                      <a:pt x="1164" y="563"/>
                    </a:lnTo>
                    <a:lnTo>
                      <a:pt x="1153" y="561"/>
                    </a:lnTo>
                    <a:lnTo>
                      <a:pt x="1138" y="567"/>
                    </a:lnTo>
                    <a:lnTo>
                      <a:pt x="1110" y="580"/>
                    </a:lnTo>
                    <a:lnTo>
                      <a:pt x="1083" y="594"/>
                    </a:lnTo>
                    <a:lnTo>
                      <a:pt x="1067" y="603"/>
                    </a:lnTo>
                    <a:lnTo>
                      <a:pt x="1061" y="607"/>
                    </a:lnTo>
                    <a:lnTo>
                      <a:pt x="1054" y="611"/>
                    </a:lnTo>
                    <a:lnTo>
                      <a:pt x="1047" y="614"/>
                    </a:lnTo>
                    <a:lnTo>
                      <a:pt x="1040" y="617"/>
                    </a:lnTo>
                    <a:lnTo>
                      <a:pt x="1024" y="621"/>
                    </a:lnTo>
                    <a:lnTo>
                      <a:pt x="1007" y="624"/>
                    </a:lnTo>
                    <a:lnTo>
                      <a:pt x="973" y="628"/>
                    </a:lnTo>
                    <a:lnTo>
                      <a:pt x="941" y="633"/>
                    </a:lnTo>
                    <a:lnTo>
                      <a:pt x="931" y="636"/>
                    </a:lnTo>
                    <a:lnTo>
                      <a:pt x="921" y="638"/>
                    </a:lnTo>
                    <a:lnTo>
                      <a:pt x="912" y="639"/>
                    </a:lnTo>
                    <a:lnTo>
                      <a:pt x="902" y="640"/>
                    </a:lnTo>
                    <a:lnTo>
                      <a:pt x="894" y="639"/>
                    </a:lnTo>
                    <a:lnTo>
                      <a:pt x="885" y="638"/>
                    </a:lnTo>
                    <a:lnTo>
                      <a:pt x="876" y="634"/>
                    </a:lnTo>
                    <a:lnTo>
                      <a:pt x="867" y="629"/>
                    </a:lnTo>
                    <a:lnTo>
                      <a:pt x="856" y="620"/>
                    </a:lnTo>
                    <a:lnTo>
                      <a:pt x="840" y="606"/>
                    </a:lnTo>
                    <a:lnTo>
                      <a:pt x="827" y="593"/>
                    </a:lnTo>
                    <a:lnTo>
                      <a:pt x="819" y="584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6" name="Freeform 36"/>
              <p:cNvSpPr>
                <a:spLocks/>
              </p:cNvSpPr>
              <p:nvPr/>
            </p:nvSpPr>
            <p:spPr bwMode="auto">
              <a:xfrm>
                <a:off x="4556846" y="5197907"/>
                <a:ext cx="59044" cy="35220"/>
              </a:xfrm>
              <a:custGeom>
                <a:avLst/>
                <a:gdLst>
                  <a:gd name="T0" fmla="*/ 62 w 115"/>
                  <a:gd name="T1" fmla="*/ 9 h 105"/>
                  <a:gd name="T2" fmla="*/ 55 w 115"/>
                  <a:gd name="T3" fmla="*/ 13 h 105"/>
                  <a:gd name="T4" fmla="*/ 54 w 115"/>
                  <a:gd name="T5" fmla="*/ 16 h 105"/>
                  <a:gd name="T6" fmla="*/ 49 w 115"/>
                  <a:gd name="T7" fmla="*/ 19 h 105"/>
                  <a:gd name="T8" fmla="*/ 46 w 115"/>
                  <a:gd name="T9" fmla="*/ 24 h 105"/>
                  <a:gd name="T10" fmla="*/ 44 w 115"/>
                  <a:gd name="T11" fmla="*/ 27 h 105"/>
                  <a:gd name="T12" fmla="*/ 36 w 115"/>
                  <a:gd name="T13" fmla="*/ 35 h 105"/>
                  <a:gd name="T14" fmla="*/ 29 w 115"/>
                  <a:gd name="T15" fmla="*/ 45 h 105"/>
                  <a:gd name="T16" fmla="*/ 28 w 115"/>
                  <a:gd name="T17" fmla="*/ 50 h 105"/>
                  <a:gd name="T18" fmla="*/ 26 w 115"/>
                  <a:gd name="T19" fmla="*/ 54 h 105"/>
                  <a:gd name="T20" fmla="*/ 23 w 115"/>
                  <a:gd name="T21" fmla="*/ 59 h 105"/>
                  <a:gd name="T22" fmla="*/ 21 w 115"/>
                  <a:gd name="T23" fmla="*/ 63 h 105"/>
                  <a:gd name="T24" fmla="*/ 18 w 115"/>
                  <a:gd name="T25" fmla="*/ 66 h 105"/>
                  <a:gd name="T26" fmla="*/ 17 w 115"/>
                  <a:gd name="T27" fmla="*/ 70 h 105"/>
                  <a:gd name="T28" fmla="*/ 16 w 115"/>
                  <a:gd name="T29" fmla="*/ 73 h 105"/>
                  <a:gd name="T30" fmla="*/ 10 w 115"/>
                  <a:gd name="T31" fmla="*/ 76 h 105"/>
                  <a:gd name="T32" fmla="*/ 4 w 115"/>
                  <a:gd name="T33" fmla="*/ 82 h 105"/>
                  <a:gd name="T34" fmla="*/ 0 w 115"/>
                  <a:gd name="T35" fmla="*/ 90 h 105"/>
                  <a:gd name="T36" fmla="*/ 2 w 115"/>
                  <a:gd name="T37" fmla="*/ 98 h 105"/>
                  <a:gd name="T38" fmla="*/ 6 w 115"/>
                  <a:gd name="T39" fmla="*/ 104 h 105"/>
                  <a:gd name="T40" fmla="*/ 10 w 115"/>
                  <a:gd name="T41" fmla="*/ 105 h 105"/>
                  <a:gd name="T42" fmla="*/ 15 w 115"/>
                  <a:gd name="T43" fmla="*/ 103 h 105"/>
                  <a:gd name="T44" fmla="*/ 19 w 115"/>
                  <a:gd name="T45" fmla="*/ 99 h 105"/>
                  <a:gd name="T46" fmla="*/ 22 w 115"/>
                  <a:gd name="T47" fmla="*/ 99 h 105"/>
                  <a:gd name="T48" fmla="*/ 24 w 115"/>
                  <a:gd name="T49" fmla="*/ 97 h 105"/>
                  <a:gd name="T50" fmla="*/ 30 w 115"/>
                  <a:gd name="T51" fmla="*/ 91 h 105"/>
                  <a:gd name="T52" fmla="*/ 42 w 115"/>
                  <a:gd name="T53" fmla="*/ 86 h 105"/>
                  <a:gd name="T54" fmla="*/ 62 w 115"/>
                  <a:gd name="T55" fmla="*/ 84 h 105"/>
                  <a:gd name="T56" fmla="*/ 71 w 115"/>
                  <a:gd name="T57" fmla="*/ 81 h 105"/>
                  <a:gd name="T58" fmla="*/ 75 w 115"/>
                  <a:gd name="T59" fmla="*/ 78 h 105"/>
                  <a:gd name="T60" fmla="*/ 75 w 115"/>
                  <a:gd name="T61" fmla="*/ 74 h 105"/>
                  <a:gd name="T62" fmla="*/ 79 w 115"/>
                  <a:gd name="T63" fmla="*/ 69 h 105"/>
                  <a:gd name="T64" fmla="*/ 88 w 115"/>
                  <a:gd name="T65" fmla="*/ 58 h 105"/>
                  <a:gd name="T66" fmla="*/ 99 w 115"/>
                  <a:gd name="T67" fmla="*/ 48 h 105"/>
                  <a:gd name="T68" fmla="*/ 105 w 115"/>
                  <a:gd name="T69" fmla="*/ 40 h 105"/>
                  <a:gd name="T70" fmla="*/ 108 w 115"/>
                  <a:gd name="T71" fmla="*/ 32 h 105"/>
                  <a:gd name="T72" fmla="*/ 112 w 115"/>
                  <a:gd name="T73" fmla="*/ 25 h 105"/>
                  <a:gd name="T74" fmla="*/ 114 w 115"/>
                  <a:gd name="T75" fmla="*/ 18 h 105"/>
                  <a:gd name="T76" fmla="*/ 115 w 115"/>
                  <a:gd name="T77" fmla="*/ 9 h 105"/>
                  <a:gd name="T78" fmla="*/ 113 w 115"/>
                  <a:gd name="T79" fmla="*/ 4 h 105"/>
                  <a:gd name="T80" fmla="*/ 110 w 115"/>
                  <a:gd name="T81" fmla="*/ 3 h 105"/>
                  <a:gd name="T82" fmla="*/ 104 w 115"/>
                  <a:gd name="T83" fmla="*/ 1 h 105"/>
                  <a:gd name="T84" fmla="*/ 99 w 115"/>
                  <a:gd name="T85" fmla="*/ 0 h 105"/>
                  <a:gd name="T86" fmla="*/ 96 w 115"/>
                  <a:gd name="T87" fmla="*/ 1 h 105"/>
                  <a:gd name="T88" fmla="*/ 94 w 115"/>
                  <a:gd name="T89" fmla="*/ 2 h 105"/>
                  <a:gd name="T90" fmla="*/ 93 w 115"/>
                  <a:gd name="T91" fmla="*/ 4 h 105"/>
                  <a:gd name="T92" fmla="*/ 90 w 115"/>
                  <a:gd name="T93" fmla="*/ 5 h 105"/>
                  <a:gd name="T94" fmla="*/ 87 w 115"/>
                  <a:gd name="T95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5" h="105">
                    <a:moveTo>
                      <a:pt x="83" y="9"/>
                    </a:moveTo>
                    <a:lnTo>
                      <a:pt x="62" y="9"/>
                    </a:lnTo>
                    <a:lnTo>
                      <a:pt x="59" y="10"/>
                    </a:lnTo>
                    <a:lnTo>
                      <a:pt x="55" y="13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1" y="29"/>
                    </a:lnTo>
                    <a:lnTo>
                      <a:pt x="36" y="35"/>
                    </a:lnTo>
                    <a:lnTo>
                      <a:pt x="30" y="42"/>
                    </a:lnTo>
                    <a:lnTo>
                      <a:pt x="29" y="45"/>
                    </a:lnTo>
                    <a:lnTo>
                      <a:pt x="29" y="48"/>
                    </a:lnTo>
                    <a:lnTo>
                      <a:pt x="28" y="50"/>
                    </a:lnTo>
                    <a:lnTo>
                      <a:pt x="27" y="52"/>
                    </a:lnTo>
                    <a:lnTo>
                      <a:pt x="26" y="54"/>
                    </a:lnTo>
                    <a:lnTo>
                      <a:pt x="24" y="57"/>
                    </a:lnTo>
                    <a:lnTo>
                      <a:pt x="23" y="59"/>
                    </a:lnTo>
                    <a:lnTo>
                      <a:pt x="22" y="61"/>
                    </a:lnTo>
                    <a:lnTo>
                      <a:pt x="21" y="63"/>
                    </a:lnTo>
                    <a:lnTo>
                      <a:pt x="20" y="64"/>
                    </a:lnTo>
                    <a:lnTo>
                      <a:pt x="18" y="66"/>
                    </a:lnTo>
                    <a:lnTo>
                      <a:pt x="17" y="68"/>
                    </a:lnTo>
                    <a:lnTo>
                      <a:pt x="17" y="70"/>
                    </a:lnTo>
                    <a:lnTo>
                      <a:pt x="17" y="72"/>
                    </a:lnTo>
                    <a:lnTo>
                      <a:pt x="16" y="73"/>
                    </a:lnTo>
                    <a:lnTo>
                      <a:pt x="13" y="74"/>
                    </a:lnTo>
                    <a:lnTo>
                      <a:pt x="10" y="76"/>
                    </a:lnTo>
                    <a:lnTo>
                      <a:pt x="7" y="79"/>
                    </a:lnTo>
                    <a:lnTo>
                      <a:pt x="4" y="82"/>
                    </a:lnTo>
                    <a:lnTo>
                      <a:pt x="1" y="86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2" y="98"/>
                    </a:lnTo>
                    <a:lnTo>
                      <a:pt x="5" y="103"/>
                    </a:lnTo>
                    <a:lnTo>
                      <a:pt x="6" y="104"/>
                    </a:lnTo>
                    <a:lnTo>
                      <a:pt x="8" y="105"/>
                    </a:lnTo>
                    <a:lnTo>
                      <a:pt x="10" y="105"/>
                    </a:lnTo>
                    <a:lnTo>
                      <a:pt x="11" y="105"/>
                    </a:lnTo>
                    <a:lnTo>
                      <a:pt x="15" y="103"/>
                    </a:lnTo>
                    <a:lnTo>
                      <a:pt x="19" y="101"/>
                    </a:lnTo>
                    <a:lnTo>
                      <a:pt x="19" y="99"/>
                    </a:lnTo>
                    <a:lnTo>
                      <a:pt x="20" y="99"/>
                    </a:lnTo>
                    <a:lnTo>
                      <a:pt x="22" y="99"/>
                    </a:lnTo>
                    <a:lnTo>
                      <a:pt x="23" y="98"/>
                    </a:lnTo>
                    <a:lnTo>
                      <a:pt x="24" y="97"/>
                    </a:lnTo>
                    <a:lnTo>
                      <a:pt x="27" y="94"/>
                    </a:lnTo>
                    <a:lnTo>
                      <a:pt x="30" y="91"/>
                    </a:lnTo>
                    <a:lnTo>
                      <a:pt x="36" y="88"/>
                    </a:lnTo>
                    <a:lnTo>
                      <a:pt x="42" y="86"/>
                    </a:lnTo>
                    <a:lnTo>
                      <a:pt x="51" y="85"/>
                    </a:lnTo>
                    <a:lnTo>
                      <a:pt x="62" y="84"/>
                    </a:lnTo>
                    <a:lnTo>
                      <a:pt x="66" y="82"/>
                    </a:lnTo>
                    <a:lnTo>
                      <a:pt x="71" y="81"/>
                    </a:lnTo>
                    <a:lnTo>
                      <a:pt x="74" y="80"/>
                    </a:lnTo>
                    <a:lnTo>
                      <a:pt x="75" y="78"/>
                    </a:lnTo>
                    <a:lnTo>
                      <a:pt x="75" y="76"/>
                    </a:lnTo>
                    <a:lnTo>
                      <a:pt x="75" y="74"/>
                    </a:lnTo>
                    <a:lnTo>
                      <a:pt x="77" y="72"/>
                    </a:lnTo>
                    <a:lnTo>
                      <a:pt x="79" y="69"/>
                    </a:lnTo>
                    <a:lnTo>
                      <a:pt x="82" y="64"/>
                    </a:lnTo>
                    <a:lnTo>
                      <a:pt x="88" y="58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3" y="44"/>
                    </a:lnTo>
                    <a:lnTo>
                      <a:pt x="105" y="40"/>
                    </a:lnTo>
                    <a:lnTo>
                      <a:pt x="107" y="36"/>
                    </a:lnTo>
                    <a:lnTo>
                      <a:pt x="108" y="32"/>
                    </a:lnTo>
                    <a:lnTo>
                      <a:pt x="110" y="28"/>
                    </a:lnTo>
                    <a:lnTo>
                      <a:pt x="112" y="25"/>
                    </a:lnTo>
                    <a:lnTo>
                      <a:pt x="113" y="22"/>
                    </a:lnTo>
                    <a:lnTo>
                      <a:pt x="114" y="18"/>
                    </a:lnTo>
                    <a:lnTo>
                      <a:pt x="115" y="14"/>
                    </a:lnTo>
                    <a:lnTo>
                      <a:pt x="115" y="9"/>
                    </a:lnTo>
                    <a:lnTo>
                      <a:pt x="114" y="5"/>
                    </a:lnTo>
                    <a:lnTo>
                      <a:pt x="113" y="4"/>
                    </a:lnTo>
                    <a:lnTo>
                      <a:pt x="112" y="4"/>
                    </a:lnTo>
                    <a:lnTo>
                      <a:pt x="110" y="3"/>
                    </a:lnTo>
                    <a:lnTo>
                      <a:pt x="109" y="1"/>
                    </a:lnTo>
                    <a:lnTo>
                      <a:pt x="104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1"/>
                    </a:lnTo>
                    <a:lnTo>
                      <a:pt x="96" y="1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4"/>
                    </a:lnTo>
                    <a:lnTo>
                      <a:pt x="93" y="4"/>
                    </a:lnTo>
                    <a:lnTo>
                      <a:pt x="91" y="4"/>
                    </a:lnTo>
                    <a:lnTo>
                      <a:pt x="90" y="5"/>
                    </a:lnTo>
                    <a:lnTo>
                      <a:pt x="90" y="7"/>
                    </a:lnTo>
                    <a:lnTo>
                      <a:pt x="87" y="8"/>
                    </a:lnTo>
                    <a:lnTo>
                      <a:pt x="83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7" name="Freeform 37"/>
              <p:cNvSpPr>
                <a:spLocks/>
              </p:cNvSpPr>
              <p:nvPr/>
            </p:nvSpPr>
            <p:spPr bwMode="auto">
              <a:xfrm>
                <a:off x="4556846" y="5356402"/>
                <a:ext cx="19682" cy="35220"/>
              </a:xfrm>
              <a:custGeom>
                <a:avLst/>
                <a:gdLst>
                  <a:gd name="T0" fmla="*/ 22 w 43"/>
                  <a:gd name="T1" fmla="*/ 4 h 72"/>
                  <a:gd name="T2" fmla="*/ 17 w 43"/>
                  <a:gd name="T3" fmla="*/ 3 h 72"/>
                  <a:gd name="T4" fmla="*/ 10 w 43"/>
                  <a:gd name="T5" fmla="*/ 1 h 72"/>
                  <a:gd name="T6" fmla="*/ 6 w 43"/>
                  <a:gd name="T7" fmla="*/ 0 h 72"/>
                  <a:gd name="T8" fmla="*/ 3 w 43"/>
                  <a:gd name="T9" fmla="*/ 0 h 72"/>
                  <a:gd name="T10" fmla="*/ 1 w 43"/>
                  <a:gd name="T11" fmla="*/ 0 h 72"/>
                  <a:gd name="T12" fmla="*/ 0 w 43"/>
                  <a:gd name="T13" fmla="*/ 2 h 72"/>
                  <a:gd name="T14" fmla="*/ 0 w 43"/>
                  <a:gd name="T15" fmla="*/ 7 h 72"/>
                  <a:gd name="T16" fmla="*/ 1 w 43"/>
                  <a:gd name="T17" fmla="*/ 12 h 72"/>
                  <a:gd name="T18" fmla="*/ 4 w 43"/>
                  <a:gd name="T19" fmla="*/ 16 h 72"/>
                  <a:gd name="T20" fmla="*/ 7 w 43"/>
                  <a:gd name="T21" fmla="*/ 20 h 72"/>
                  <a:gd name="T22" fmla="*/ 10 w 43"/>
                  <a:gd name="T23" fmla="*/ 24 h 72"/>
                  <a:gd name="T24" fmla="*/ 12 w 43"/>
                  <a:gd name="T25" fmla="*/ 27 h 72"/>
                  <a:gd name="T26" fmla="*/ 15 w 43"/>
                  <a:gd name="T27" fmla="*/ 32 h 72"/>
                  <a:gd name="T28" fmla="*/ 18 w 43"/>
                  <a:gd name="T29" fmla="*/ 37 h 72"/>
                  <a:gd name="T30" fmla="*/ 19 w 43"/>
                  <a:gd name="T31" fmla="*/ 40 h 72"/>
                  <a:gd name="T32" fmla="*/ 20 w 43"/>
                  <a:gd name="T33" fmla="*/ 44 h 72"/>
                  <a:gd name="T34" fmla="*/ 22 w 43"/>
                  <a:gd name="T35" fmla="*/ 45 h 72"/>
                  <a:gd name="T36" fmla="*/ 22 w 43"/>
                  <a:gd name="T37" fmla="*/ 46 h 72"/>
                  <a:gd name="T38" fmla="*/ 25 w 43"/>
                  <a:gd name="T39" fmla="*/ 52 h 72"/>
                  <a:gd name="T40" fmla="*/ 28 w 43"/>
                  <a:gd name="T41" fmla="*/ 57 h 72"/>
                  <a:gd name="T42" fmla="*/ 30 w 43"/>
                  <a:gd name="T43" fmla="*/ 64 h 72"/>
                  <a:gd name="T44" fmla="*/ 33 w 43"/>
                  <a:gd name="T45" fmla="*/ 69 h 72"/>
                  <a:gd name="T46" fmla="*/ 35 w 43"/>
                  <a:gd name="T47" fmla="*/ 70 h 72"/>
                  <a:gd name="T48" fmla="*/ 37 w 43"/>
                  <a:gd name="T49" fmla="*/ 72 h 72"/>
                  <a:gd name="T50" fmla="*/ 40 w 43"/>
                  <a:gd name="T51" fmla="*/ 72 h 72"/>
                  <a:gd name="T52" fmla="*/ 42 w 43"/>
                  <a:gd name="T53" fmla="*/ 71 h 72"/>
                  <a:gd name="T54" fmla="*/ 43 w 43"/>
                  <a:gd name="T55" fmla="*/ 66 h 72"/>
                  <a:gd name="T56" fmla="*/ 41 w 43"/>
                  <a:gd name="T57" fmla="*/ 60 h 72"/>
                  <a:gd name="T58" fmla="*/ 40 w 43"/>
                  <a:gd name="T59" fmla="*/ 54 h 72"/>
                  <a:gd name="T60" fmla="*/ 39 w 43"/>
                  <a:gd name="T61" fmla="*/ 49 h 72"/>
                  <a:gd name="T62" fmla="*/ 37 w 43"/>
                  <a:gd name="T63" fmla="*/ 42 h 72"/>
                  <a:gd name="T64" fmla="*/ 35 w 43"/>
                  <a:gd name="T65" fmla="*/ 35 h 72"/>
                  <a:gd name="T66" fmla="*/ 35 w 43"/>
                  <a:gd name="T67" fmla="*/ 32 h 72"/>
                  <a:gd name="T68" fmla="*/ 34 w 43"/>
                  <a:gd name="T69" fmla="*/ 29 h 72"/>
                  <a:gd name="T70" fmla="*/ 31 w 43"/>
                  <a:gd name="T71" fmla="*/ 22 h 72"/>
                  <a:gd name="T72" fmla="*/ 28 w 43"/>
                  <a:gd name="T73" fmla="*/ 17 h 72"/>
                  <a:gd name="T74" fmla="*/ 27 w 43"/>
                  <a:gd name="T75" fmla="*/ 13 h 72"/>
                  <a:gd name="T76" fmla="*/ 27 w 43"/>
                  <a:gd name="T77" fmla="*/ 9 h 72"/>
                  <a:gd name="T78" fmla="*/ 27 w 43"/>
                  <a:gd name="T79" fmla="*/ 7 h 72"/>
                  <a:gd name="T80" fmla="*/ 27 w 43"/>
                  <a:gd name="T81" fmla="*/ 5 h 72"/>
                  <a:gd name="T82" fmla="*/ 26 w 43"/>
                  <a:gd name="T83" fmla="*/ 4 h 72"/>
                  <a:gd name="T84" fmla="*/ 24 w 43"/>
                  <a:gd name="T85" fmla="*/ 4 h 72"/>
                  <a:gd name="T86" fmla="*/ 22 w 43"/>
                  <a:gd name="T87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" h="72">
                    <a:moveTo>
                      <a:pt x="22" y="4"/>
                    </a:moveTo>
                    <a:lnTo>
                      <a:pt x="17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4" y="16"/>
                    </a:lnTo>
                    <a:lnTo>
                      <a:pt x="7" y="20"/>
                    </a:lnTo>
                    <a:lnTo>
                      <a:pt x="10" y="24"/>
                    </a:lnTo>
                    <a:lnTo>
                      <a:pt x="12" y="27"/>
                    </a:lnTo>
                    <a:lnTo>
                      <a:pt x="15" y="32"/>
                    </a:lnTo>
                    <a:lnTo>
                      <a:pt x="18" y="37"/>
                    </a:lnTo>
                    <a:lnTo>
                      <a:pt x="19" y="40"/>
                    </a:lnTo>
                    <a:lnTo>
                      <a:pt x="20" y="44"/>
                    </a:lnTo>
                    <a:lnTo>
                      <a:pt x="22" y="45"/>
                    </a:lnTo>
                    <a:lnTo>
                      <a:pt x="22" y="46"/>
                    </a:lnTo>
                    <a:lnTo>
                      <a:pt x="25" y="52"/>
                    </a:lnTo>
                    <a:lnTo>
                      <a:pt x="28" y="57"/>
                    </a:lnTo>
                    <a:lnTo>
                      <a:pt x="30" y="64"/>
                    </a:lnTo>
                    <a:lnTo>
                      <a:pt x="33" y="69"/>
                    </a:lnTo>
                    <a:lnTo>
                      <a:pt x="35" y="70"/>
                    </a:lnTo>
                    <a:lnTo>
                      <a:pt x="37" y="72"/>
                    </a:lnTo>
                    <a:lnTo>
                      <a:pt x="40" y="72"/>
                    </a:lnTo>
                    <a:lnTo>
                      <a:pt x="42" y="71"/>
                    </a:lnTo>
                    <a:lnTo>
                      <a:pt x="43" y="66"/>
                    </a:lnTo>
                    <a:lnTo>
                      <a:pt x="41" y="60"/>
                    </a:lnTo>
                    <a:lnTo>
                      <a:pt x="40" y="54"/>
                    </a:lnTo>
                    <a:lnTo>
                      <a:pt x="39" y="49"/>
                    </a:lnTo>
                    <a:lnTo>
                      <a:pt x="37" y="42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1" y="22"/>
                    </a:lnTo>
                    <a:lnTo>
                      <a:pt x="28" y="17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1" name="Freeform 38"/>
              <p:cNvSpPr>
                <a:spLocks/>
              </p:cNvSpPr>
              <p:nvPr/>
            </p:nvSpPr>
            <p:spPr bwMode="auto">
              <a:xfrm>
                <a:off x="4517483" y="5250740"/>
                <a:ext cx="314901" cy="158493"/>
              </a:xfrm>
              <a:custGeom>
                <a:avLst/>
                <a:gdLst>
                  <a:gd name="T0" fmla="*/ 121 w 779"/>
                  <a:gd name="T1" fmla="*/ 47 h 412"/>
                  <a:gd name="T2" fmla="*/ 111 w 779"/>
                  <a:gd name="T3" fmla="*/ 56 h 412"/>
                  <a:gd name="T4" fmla="*/ 63 w 779"/>
                  <a:gd name="T5" fmla="*/ 75 h 412"/>
                  <a:gd name="T6" fmla="*/ 13 w 779"/>
                  <a:gd name="T7" fmla="*/ 90 h 412"/>
                  <a:gd name="T8" fmla="*/ 0 w 779"/>
                  <a:gd name="T9" fmla="*/ 99 h 412"/>
                  <a:gd name="T10" fmla="*/ 8 w 779"/>
                  <a:gd name="T11" fmla="*/ 138 h 412"/>
                  <a:gd name="T12" fmla="*/ 12 w 779"/>
                  <a:gd name="T13" fmla="*/ 161 h 412"/>
                  <a:gd name="T14" fmla="*/ 20 w 779"/>
                  <a:gd name="T15" fmla="*/ 180 h 412"/>
                  <a:gd name="T16" fmla="*/ 32 w 779"/>
                  <a:gd name="T17" fmla="*/ 195 h 412"/>
                  <a:gd name="T18" fmla="*/ 67 w 779"/>
                  <a:gd name="T19" fmla="*/ 217 h 412"/>
                  <a:gd name="T20" fmla="*/ 104 w 779"/>
                  <a:gd name="T21" fmla="*/ 237 h 412"/>
                  <a:gd name="T22" fmla="*/ 133 w 779"/>
                  <a:gd name="T23" fmla="*/ 259 h 412"/>
                  <a:gd name="T24" fmla="*/ 152 w 779"/>
                  <a:gd name="T25" fmla="*/ 284 h 412"/>
                  <a:gd name="T26" fmla="*/ 164 w 779"/>
                  <a:gd name="T27" fmla="*/ 315 h 412"/>
                  <a:gd name="T28" fmla="*/ 169 w 779"/>
                  <a:gd name="T29" fmla="*/ 354 h 412"/>
                  <a:gd name="T30" fmla="*/ 170 w 779"/>
                  <a:gd name="T31" fmla="*/ 392 h 412"/>
                  <a:gd name="T32" fmla="*/ 173 w 779"/>
                  <a:gd name="T33" fmla="*/ 406 h 412"/>
                  <a:gd name="T34" fmla="*/ 180 w 779"/>
                  <a:gd name="T35" fmla="*/ 412 h 412"/>
                  <a:gd name="T36" fmla="*/ 197 w 779"/>
                  <a:gd name="T37" fmla="*/ 405 h 412"/>
                  <a:gd name="T38" fmla="*/ 232 w 779"/>
                  <a:gd name="T39" fmla="*/ 368 h 412"/>
                  <a:gd name="T40" fmla="*/ 278 w 779"/>
                  <a:gd name="T41" fmla="*/ 315 h 412"/>
                  <a:gd name="T42" fmla="*/ 330 w 779"/>
                  <a:gd name="T43" fmla="*/ 281 h 412"/>
                  <a:gd name="T44" fmla="*/ 353 w 779"/>
                  <a:gd name="T45" fmla="*/ 274 h 412"/>
                  <a:gd name="T46" fmla="*/ 377 w 779"/>
                  <a:gd name="T47" fmla="*/ 275 h 412"/>
                  <a:gd name="T48" fmla="*/ 435 w 779"/>
                  <a:gd name="T49" fmla="*/ 282 h 412"/>
                  <a:gd name="T50" fmla="*/ 474 w 779"/>
                  <a:gd name="T51" fmla="*/ 288 h 412"/>
                  <a:gd name="T52" fmla="*/ 496 w 779"/>
                  <a:gd name="T53" fmla="*/ 296 h 412"/>
                  <a:gd name="T54" fmla="*/ 510 w 779"/>
                  <a:gd name="T55" fmla="*/ 297 h 412"/>
                  <a:gd name="T56" fmla="*/ 538 w 779"/>
                  <a:gd name="T57" fmla="*/ 279 h 412"/>
                  <a:gd name="T58" fmla="*/ 559 w 779"/>
                  <a:gd name="T59" fmla="*/ 270 h 412"/>
                  <a:gd name="T60" fmla="*/ 587 w 779"/>
                  <a:gd name="T61" fmla="*/ 272 h 412"/>
                  <a:gd name="T62" fmla="*/ 628 w 779"/>
                  <a:gd name="T63" fmla="*/ 297 h 412"/>
                  <a:gd name="T64" fmla="*/ 665 w 779"/>
                  <a:gd name="T65" fmla="*/ 320 h 412"/>
                  <a:gd name="T66" fmla="*/ 681 w 779"/>
                  <a:gd name="T67" fmla="*/ 321 h 412"/>
                  <a:gd name="T68" fmla="*/ 693 w 779"/>
                  <a:gd name="T69" fmla="*/ 310 h 412"/>
                  <a:gd name="T70" fmla="*/ 711 w 779"/>
                  <a:gd name="T71" fmla="*/ 277 h 412"/>
                  <a:gd name="T72" fmla="*/ 731 w 779"/>
                  <a:gd name="T73" fmla="*/ 262 h 412"/>
                  <a:gd name="T74" fmla="*/ 762 w 779"/>
                  <a:gd name="T75" fmla="*/ 250 h 412"/>
                  <a:gd name="T76" fmla="*/ 772 w 779"/>
                  <a:gd name="T77" fmla="*/ 242 h 412"/>
                  <a:gd name="T78" fmla="*/ 778 w 779"/>
                  <a:gd name="T79" fmla="*/ 230 h 412"/>
                  <a:gd name="T80" fmla="*/ 778 w 779"/>
                  <a:gd name="T81" fmla="*/ 205 h 412"/>
                  <a:gd name="T82" fmla="*/ 767 w 779"/>
                  <a:gd name="T83" fmla="*/ 170 h 412"/>
                  <a:gd name="T84" fmla="*/ 749 w 779"/>
                  <a:gd name="T85" fmla="*/ 137 h 412"/>
                  <a:gd name="T86" fmla="*/ 709 w 779"/>
                  <a:gd name="T87" fmla="*/ 86 h 412"/>
                  <a:gd name="T88" fmla="*/ 664 w 779"/>
                  <a:gd name="T89" fmla="*/ 52 h 412"/>
                  <a:gd name="T90" fmla="*/ 617 w 779"/>
                  <a:gd name="T91" fmla="*/ 34 h 412"/>
                  <a:gd name="T92" fmla="*/ 567 w 779"/>
                  <a:gd name="T93" fmla="*/ 29 h 412"/>
                  <a:gd name="T94" fmla="*/ 512 w 779"/>
                  <a:gd name="T95" fmla="*/ 35 h 412"/>
                  <a:gd name="T96" fmla="*/ 452 w 779"/>
                  <a:gd name="T97" fmla="*/ 48 h 412"/>
                  <a:gd name="T98" fmla="*/ 415 w 779"/>
                  <a:gd name="T99" fmla="*/ 52 h 412"/>
                  <a:gd name="T100" fmla="*/ 377 w 779"/>
                  <a:gd name="T101" fmla="*/ 49 h 412"/>
                  <a:gd name="T102" fmla="*/ 294 w 779"/>
                  <a:gd name="T103" fmla="*/ 30 h 412"/>
                  <a:gd name="T104" fmla="*/ 194 w 779"/>
                  <a:gd name="T105" fmla="*/ 3 h 412"/>
                  <a:gd name="T106" fmla="*/ 165 w 779"/>
                  <a:gd name="T107" fmla="*/ 0 h 412"/>
                  <a:gd name="T108" fmla="*/ 142 w 779"/>
                  <a:gd name="T109" fmla="*/ 4 h 412"/>
                  <a:gd name="T110" fmla="*/ 127 w 779"/>
                  <a:gd name="T111" fmla="*/ 16 h 412"/>
                  <a:gd name="T112" fmla="*/ 122 w 779"/>
                  <a:gd name="T113" fmla="*/ 4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9" h="412">
                    <a:moveTo>
                      <a:pt x="122" y="41"/>
                    </a:moveTo>
                    <a:lnTo>
                      <a:pt x="121" y="44"/>
                    </a:lnTo>
                    <a:lnTo>
                      <a:pt x="121" y="47"/>
                    </a:lnTo>
                    <a:lnTo>
                      <a:pt x="119" y="49"/>
                    </a:lnTo>
                    <a:lnTo>
                      <a:pt x="117" y="52"/>
                    </a:lnTo>
                    <a:lnTo>
                      <a:pt x="111" y="56"/>
                    </a:lnTo>
                    <a:lnTo>
                      <a:pt x="103" y="60"/>
                    </a:lnTo>
                    <a:lnTo>
                      <a:pt x="84" y="68"/>
                    </a:lnTo>
                    <a:lnTo>
                      <a:pt x="63" y="75"/>
                    </a:lnTo>
                    <a:lnTo>
                      <a:pt x="41" y="81"/>
                    </a:lnTo>
                    <a:lnTo>
                      <a:pt x="21" y="87"/>
                    </a:lnTo>
                    <a:lnTo>
                      <a:pt x="13" y="90"/>
                    </a:lnTo>
                    <a:lnTo>
                      <a:pt x="7" y="93"/>
                    </a:lnTo>
                    <a:lnTo>
                      <a:pt x="2" y="96"/>
                    </a:lnTo>
                    <a:lnTo>
                      <a:pt x="0" y="99"/>
                    </a:lnTo>
                    <a:lnTo>
                      <a:pt x="1" y="108"/>
                    </a:lnTo>
                    <a:lnTo>
                      <a:pt x="4" y="122"/>
                    </a:lnTo>
                    <a:lnTo>
                      <a:pt x="8" y="138"/>
                    </a:lnTo>
                    <a:lnTo>
                      <a:pt x="10" y="147"/>
                    </a:lnTo>
                    <a:lnTo>
                      <a:pt x="11" y="155"/>
                    </a:lnTo>
                    <a:lnTo>
                      <a:pt x="12" y="161"/>
                    </a:lnTo>
                    <a:lnTo>
                      <a:pt x="14" y="167"/>
                    </a:lnTo>
                    <a:lnTo>
                      <a:pt x="17" y="173"/>
                    </a:lnTo>
                    <a:lnTo>
                      <a:pt x="20" y="180"/>
                    </a:lnTo>
                    <a:lnTo>
                      <a:pt x="23" y="185"/>
                    </a:lnTo>
                    <a:lnTo>
                      <a:pt x="28" y="190"/>
                    </a:lnTo>
                    <a:lnTo>
                      <a:pt x="32" y="195"/>
                    </a:lnTo>
                    <a:lnTo>
                      <a:pt x="43" y="203"/>
                    </a:lnTo>
                    <a:lnTo>
                      <a:pt x="55" y="211"/>
                    </a:lnTo>
                    <a:lnTo>
                      <a:pt x="67" y="217"/>
                    </a:lnTo>
                    <a:lnTo>
                      <a:pt x="79" y="223"/>
                    </a:lnTo>
                    <a:lnTo>
                      <a:pt x="92" y="230"/>
                    </a:lnTo>
                    <a:lnTo>
                      <a:pt x="104" y="237"/>
                    </a:lnTo>
                    <a:lnTo>
                      <a:pt x="115" y="244"/>
                    </a:lnTo>
                    <a:lnTo>
                      <a:pt x="125" y="252"/>
                    </a:lnTo>
                    <a:lnTo>
                      <a:pt x="133" y="259"/>
                    </a:lnTo>
                    <a:lnTo>
                      <a:pt x="140" y="267"/>
                    </a:lnTo>
                    <a:lnTo>
                      <a:pt x="147" y="276"/>
                    </a:lnTo>
                    <a:lnTo>
                      <a:pt x="152" y="284"/>
                    </a:lnTo>
                    <a:lnTo>
                      <a:pt x="156" y="294"/>
                    </a:lnTo>
                    <a:lnTo>
                      <a:pt x="160" y="304"/>
                    </a:lnTo>
                    <a:lnTo>
                      <a:pt x="164" y="315"/>
                    </a:lnTo>
                    <a:lnTo>
                      <a:pt x="166" y="327"/>
                    </a:lnTo>
                    <a:lnTo>
                      <a:pt x="168" y="340"/>
                    </a:lnTo>
                    <a:lnTo>
                      <a:pt x="169" y="354"/>
                    </a:lnTo>
                    <a:lnTo>
                      <a:pt x="170" y="368"/>
                    </a:lnTo>
                    <a:lnTo>
                      <a:pt x="170" y="384"/>
                    </a:lnTo>
                    <a:lnTo>
                      <a:pt x="170" y="392"/>
                    </a:lnTo>
                    <a:lnTo>
                      <a:pt x="171" y="398"/>
                    </a:lnTo>
                    <a:lnTo>
                      <a:pt x="172" y="403"/>
                    </a:lnTo>
                    <a:lnTo>
                      <a:pt x="173" y="406"/>
                    </a:lnTo>
                    <a:lnTo>
                      <a:pt x="175" y="409"/>
                    </a:lnTo>
                    <a:lnTo>
                      <a:pt x="178" y="411"/>
                    </a:lnTo>
                    <a:lnTo>
                      <a:pt x="180" y="412"/>
                    </a:lnTo>
                    <a:lnTo>
                      <a:pt x="183" y="412"/>
                    </a:lnTo>
                    <a:lnTo>
                      <a:pt x="189" y="410"/>
                    </a:lnTo>
                    <a:lnTo>
                      <a:pt x="197" y="405"/>
                    </a:lnTo>
                    <a:lnTo>
                      <a:pt x="205" y="398"/>
                    </a:lnTo>
                    <a:lnTo>
                      <a:pt x="213" y="389"/>
                    </a:lnTo>
                    <a:lnTo>
                      <a:pt x="232" y="368"/>
                    </a:lnTo>
                    <a:lnTo>
                      <a:pt x="250" y="346"/>
                    </a:lnTo>
                    <a:lnTo>
                      <a:pt x="265" y="327"/>
                    </a:lnTo>
                    <a:lnTo>
                      <a:pt x="278" y="315"/>
                    </a:lnTo>
                    <a:lnTo>
                      <a:pt x="302" y="297"/>
                    </a:lnTo>
                    <a:lnTo>
                      <a:pt x="321" y="285"/>
                    </a:lnTo>
                    <a:lnTo>
                      <a:pt x="330" y="281"/>
                    </a:lnTo>
                    <a:lnTo>
                      <a:pt x="338" y="278"/>
                    </a:lnTo>
                    <a:lnTo>
                      <a:pt x="345" y="276"/>
                    </a:lnTo>
                    <a:lnTo>
                      <a:pt x="353" y="274"/>
                    </a:lnTo>
                    <a:lnTo>
                      <a:pt x="360" y="274"/>
                    </a:lnTo>
                    <a:lnTo>
                      <a:pt x="368" y="274"/>
                    </a:lnTo>
                    <a:lnTo>
                      <a:pt x="377" y="275"/>
                    </a:lnTo>
                    <a:lnTo>
                      <a:pt x="386" y="276"/>
                    </a:lnTo>
                    <a:lnTo>
                      <a:pt x="407" y="279"/>
                    </a:lnTo>
                    <a:lnTo>
                      <a:pt x="435" y="282"/>
                    </a:lnTo>
                    <a:lnTo>
                      <a:pt x="450" y="284"/>
                    </a:lnTo>
                    <a:lnTo>
                      <a:pt x="466" y="287"/>
                    </a:lnTo>
                    <a:lnTo>
                      <a:pt x="474" y="288"/>
                    </a:lnTo>
                    <a:lnTo>
                      <a:pt x="481" y="290"/>
                    </a:lnTo>
                    <a:lnTo>
                      <a:pt x="489" y="293"/>
                    </a:lnTo>
                    <a:lnTo>
                      <a:pt x="496" y="296"/>
                    </a:lnTo>
                    <a:lnTo>
                      <a:pt x="500" y="298"/>
                    </a:lnTo>
                    <a:lnTo>
                      <a:pt x="505" y="299"/>
                    </a:lnTo>
                    <a:lnTo>
                      <a:pt x="510" y="297"/>
                    </a:lnTo>
                    <a:lnTo>
                      <a:pt x="515" y="295"/>
                    </a:lnTo>
                    <a:lnTo>
                      <a:pt x="525" y="288"/>
                    </a:lnTo>
                    <a:lnTo>
                      <a:pt x="538" y="279"/>
                    </a:lnTo>
                    <a:lnTo>
                      <a:pt x="545" y="275"/>
                    </a:lnTo>
                    <a:lnTo>
                      <a:pt x="552" y="272"/>
                    </a:lnTo>
                    <a:lnTo>
                      <a:pt x="559" y="270"/>
                    </a:lnTo>
                    <a:lnTo>
                      <a:pt x="568" y="269"/>
                    </a:lnTo>
                    <a:lnTo>
                      <a:pt x="577" y="269"/>
                    </a:lnTo>
                    <a:lnTo>
                      <a:pt x="587" y="272"/>
                    </a:lnTo>
                    <a:lnTo>
                      <a:pt x="598" y="276"/>
                    </a:lnTo>
                    <a:lnTo>
                      <a:pt x="610" y="284"/>
                    </a:lnTo>
                    <a:lnTo>
                      <a:pt x="628" y="297"/>
                    </a:lnTo>
                    <a:lnTo>
                      <a:pt x="653" y="314"/>
                    </a:lnTo>
                    <a:lnTo>
                      <a:pt x="659" y="317"/>
                    </a:lnTo>
                    <a:lnTo>
                      <a:pt x="665" y="320"/>
                    </a:lnTo>
                    <a:lnTo>
                      <a:pt x="671" y="321"/>
                    </a:lnTo>
                    <a:lnTo>
                      <a:pt x="676" y="322"/>
                    </a:lnTo>
                    <a:lnTo>
                      <a:pt x="681" y="321"/>
                    </a:lnTo>
                    <a:lnTo>
                      <a:pt x="686" y="319"/>
                    </a:lnTo>
                    <a:lnTo>
                      <a:pt x="690" y="316"/>
                    </a:lnTo>
                    <a:lnTo>
                      <a:pt x="693" y="310"/>
                    </a:lnTo>
                    <a:lnTo>
                      <a:pt x="700" y="296"/>
                    </a:lnTo>
                    <a:lnTo>
                      <a:pt x="706" y="285"/>
                    </a:lnTo>
                    <a:lnTo>
                      <a:pt x="711" y="277"/>
                    </a:lnTo>
                    <a:lnTo>
                      <a:pt x="716" y="271"/>
                    </a:lnTo>
                    <a:lnTo>
                      <a:pt x="722" y="267"/>
                    </a:lnTo>
                    <a:lnTo>
                      <a:pt x="731" y="262"/>
                    </a:lnTo>
                    <a:lnTo>
                      <a:pt x="742" y="258"/>
                    </a:lnTo>
                    <a:lnTo>
                      <a:pt x="758" y="252"/>
                    </a:lnTo>
                    <a:lnTo>
                      <a:pt x="762" y="250"/>
                    </a:lnTo>
                    <a:lnTo>
                      <a:pt x="766" y="248"/>
                    </a:lnTo>
                    <a:lnTo>
                      <a:pt x="770" y="245"/>
                    </a:lnTo>
                    <a:lnTo>
                      <a:pt x="772" y="242"/>
                    </a:lnTo>
                    <a:lnTo>
                      <a:pt x="775" y="238"/>
                    </a:lnTo>
                    <a:lnTo>
                      <a:pt x="776" y="234"/>
                    </a:lnTo>
                    <a:lnTo>
                      <a:pt x="778" y="230"/>
                    </a:lnTo>
                    <a:lnTo>
                      <a:pt x="779" y="226"/>
                    </a:lnTo>
                    <a:lnTo>
                      <a:pt x="779" y="216"/>
                    </a:lnTo>
                    <a:lnTo>
                      <a:pt x="778" y="205"/>
                    </a:lnTo>
                    <a:lnTo>
                      <a:pt x="775" y="194"/>
                    </a:lnTo>
                    <a:lnTo>
                      <a:pt x="772" y="183"/>
                    </a:lnTo>
                    <a:lnTo>
                      <a:pt x="767" y="170"/>
                    </a:lnTo>
                    <a:lnTo>
                      <a:pt x="762" y="159"/>
                    </a:lnTo>
                    <a:lnTo>
                      <a:pt x="756" y="148"/>
                    </a:lnTo>
                    <a:lnTo>
                      <a:pt x="749" y="137"/>
                    </a:lnTo>
                    <a:lnTo>
                      <a:pt x="736" y="117"/>
                    </a:lnTo>
                    <a:lnTo>
                      <a:pt x="724" y="101"/>
                    </a:lnTo>
                    <a:lnTo>
                      <a:pt x="709" y="86"/>
                    </a:lnTo>
                    <a:lnTo>
                      <a:pt x="694" y="72"/>
                    </a:lnTo>
                    <a:lnTo>
                      <a:pt x="679" y="61"/>
                    </a:lnTo>
                    <a:lnTo>
                      <a:pt x="664" y="52"/>
                    </a:lnTo>
                    <a:lnTo>
                      <a:pt x="649" y="44"/>
                    </a:lnTo>
                    <a:lnTo>
                      <a:pt x="633" y="38"/>
                    </a:lnTo>
                    <a:lnTo>
                      <a:pt x="617" y="34"/>
                    </a:lnTo>
                    <a:lnTo>
                      <a:pt x="601" y="31"/>
                    </a:lnTo>
                    <a:lnTo>
                      <a:pt x="583" y="29"/>
                    </a:lnTo>
                    <a:lnTo>
                      <a:pt x="567" y="29"/>
                    </a:lnTo>
                    <a:lnTo>
                      <a:pt x="549" y="30"/>
                    </a:lnTo>
                    <a:lnTo>
                      <a:pt x="530" y="32"/>
                    </a:lnTo>
                    <a:lnTo>
                      <a:pt x="512" y="35"/>
                    </a:lnTo>
                    <a:lnTo>
                      <a:pt x="493" y="38"/>
                    </a:lnTo>
                    <a:lnTo>
                      <a:pt x="472" y="43"/>
                    </a:lnTo>
                    <a:lnTo>
                      <a:pt x="452" y="48"/>
                    </a:lnTo>
                    <a:lnTo>
                      <a:pt x="440" y="50"/>
                    </a:lnTo>
                    <a:lnTo>
                      <a:pt x="428" y="51"/>
                    </a:lnTo>
                    <a:lnTo>
                      <a:pt x="415" y="52"/>
                    </a:lnTo>
                    <a:lnTo>
                      <a:pt x="403" y="52"/>
                    </a:lnTo>
                    <a:lnTo>
                      <a:pt x="390" y="51"/>
                    </a:lnTo>
                    <a:lnTo>
                      <a:pt x="377" y="49"/>
                    </a:lnTo>
                    <a:lnTo>
                      <a:pt x="363" y="47"/>
                    </a:lnTo>
                    <a:lnTo>
                      <a:pt x="349" y="44"/>
                    </a:lnTo>
                    <a:lnTo>
                      <a:pt x="294" y="30"/>
                    </a:lnTo>
                    <a:lnTo>
                      <a:pt x="241" y="15"/>
                    </a:lnTo>
                    <a:lnTo>
                      <a:pt x="217" y="8"/>
                    </a:lnTo>
                    <a:lnTo>
                      <a:pt x="194" y="3"/>
                    </a:lnTo>
                    <a:lnTo>
                      <a:pt x="184" y="2"/>
                    </a:lnTo>
                    <a:lnTo>
                      <a:pt x="174" y="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48" y="1"/>
                    </a:lnTo>
                    <a:lnTo>
                      <a:pt x="142" y="4"/>
                    </a:lnTo>
                    <a:lnTo>
                      <a:pt x="136" y="7"/>
                    </a:lnTo>
                    <a:lnTo>
                      <a:pt x="131" y="11"/>
                    </a:lnTo>
                    <a:lnTo>
                      <a:pt x="127" y="16"/>
                    </a:lnTo>
                    <a:lnTo>
                      <a:pt x="124" y="23"/>
                    </a:lnTo>
                    <a:lnTo>
                      <a:pt x="122" y="31"/>
                    </a:lnTo>
                    <a:lnTo>
                      <a:pt x="122" y="40"/>
                    </a:lnTo>
                    <a:lnTo>
                      <a:pt x="122" y="4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3" name="Freeform 39"/>
              <p:cNvSpPr>
                <a:spLocks/>
              </p:cNvSpPr>
              <p:nvPr/>
            </p:nvSpPr>
            <p:spPr bwMode="auto">
              <a:xfrm>
                <a:off x="4950470" y="5162687"/>
                <a:ext cx="314901" cy="281766"/>
              </a:xfrm>
              <a:custGeom>
                <a:avLst/>
                <a:gdLst>
                  <a:gd name="T0" fmla="*/ 729 w 771"/>
                  <a:gd name="T1" fmla="*/ 671 h 730"/>
                  <a:gd name="T2" fmla="*/ 749 w 771"/>
                  <a:gd name="T3" fmla="*/ 617 h 730"/>
                  <a:gd name="T4" fmla="*/ 759 w 771"/>
                  <a:gd name="T5" fmla="*/ 595 h 730"/>
                  <a:gd name="T6" fmla="*/ 770 w 771"/>
                  <a:gd name="T7" fmla="*/ 523 h 730"/>
                  <a:gd name="T8" fmla="*/ 746 w 771"/>
                  <a:gd name="T9" fmla="*/ 438 h 730"/>
                  <a:gd name="T10" fmla="*/ 716 w 771"/>
                  <a:gd name="T11" fmla="*/ 404 h 730"/>
                  <a:gd name="T12" fmla="*/ 677 w 771"/>
                  <a:gd name="T13" fmla="*/ 366 h 730"/>
                  <a:gd name="T14" fmla="*/ 656 w 771"/>
                  <a:gd name="T15" fmla="*/ 335 h 730"/>
                  <a:gd name="T16" fmla="*/ 642 w 771"/>
                  <a:gd name="T17" fmla="*/ 266 h 730"/>
                  <a:gd name="T18" fmla="*/ 649 w 771"/>
                  <a:gd name="T19" fmla="*/ 222 h 730"/>
                  <a:gd name="T20" fmla="*/ 662 w 771"/>
                  <a:gd name="T21" fmla="*/ 189 h 730"/>
                  <a:gd name="T22" fmla="*/ 692 w 771"/>
                  <a:gd name="T23" fmla="*/ 146 h 730"/>
                  <a:gd name="T24" fmla="*/ 707 w 771"/>
                  <a:gd name="T25" fmla="*/ 137 h 730"/>
                  <a:gd name="T26" fmla="*/ 739 w 771"/>
                  <a:gd name="T27" fmla="*/ 96 h 730"/>
                  <a:gd name="T28" fmla="*/ 644 w 771"/>
                  <a:gd name="T29" fmla="*/ 83 h 730"/>
                  <a:gd name="T30" fmla="*/ 583 w 771"/>
                  <a:gd name="T31" fmla="*/ 71 h 730"/>
                  <a:gd name="T32" fmla="*/ 460 w 771"/>
                  <a:gd name="T33" fmla="*/ 6 h 730"/>
                  <a:gd name="T34" fmla="*/ 425 w 771"/>
                  <a:gd name="T35" fmla="*/ 6 h 730"/>
                  <a:gd name="T36" fmla="*/ 383 w 771"/>
                  <a:gd name="T37" fmla="*/ 53 h 730"/>
                  <a:gd name="T38" fmla="*/ 367 w 771"/>
                  <a:gd name="T39" fmla="*/ 84 h 730"/>
                  <a:gd name="T40" fmla="*/ 352 w 771"/>
                  <a:gd name="T41" fmla="*/ 103 h 730"/>
                  <a:gd name="T42" fmla="*/ 355 w 771"/>
                  <a:gd name="T43" fmla="*/ 149 h 730"/>
                  <a:gd name="T44" fmla="*/ 382 w 771"/>
                  <a:gd name="T45" fmla="*/ 201 h 730"/>
                  <a:gd name="T46" fmla="*/ 413 w 771"/>
                  <a:gd name="T47" fmla="*/ 226 h 730"/>
                  <a:gd name="T48" fmla="*/ 484 w 771"/>
                  <a:gd name="T49" fmla="*/ 221 h 730"/>
                  <a:gd name="T50" fmla="*/ 558 w 771"/>
                  <a:gd name="T51" fmla="*/ 208 h 730"/>
                  <a:gd name="T52" fmla="*/ 569 w 771"/>
                  <a:gd name="T53" fmla="*/ 219 h 730"/>
                  <a:gd name="T54" fmla="*/ 534 w 771"/>
                  <a:gd name="T55" fmla="*/ 241 h 730"/>
                  <a:gd name="T56" fmla="*/ 457 w 771"/>
                  <a:gd name="T57" fmla="*/ 255 h 730"/>
                  <a:gd name="T58" fmla="*/ 389 w 771"/>
                  <a:gd name="T59" fmla="*/ 255 h 730"/>
                  <a:gd name="T60" fmla="*/ 371 w 771"/>
                  <a:gd name="T61" fmla="*/ 241 h 730"/>
                  <a:gd name="T62" fmla="*/ 317 w 771"/>
                  <a:gd name="T63" fmla="*/ 210 h 730"/>
                  <a:gd name="T64" fmla="*/ 240 w 771"/>
                  <a:gd name="T65" fmla="*/ 214 h 730"/>
                  <a:gd name="T66" fmla="*/ 173 w 771"/>
                  <a:gd name="T67" fmla="*/ 246 h 730"/>
                  <a:gd name="T68" fmla="*/ 119 w 771"/>
                  <a:gd name="T69" fmla="*/ 264 h 730"/>
                  <a:gd name="T70" fmla="*/ 97 w 771"/>
                  <a:gd name="T71" fmla="*/ 279 h 730"/>
                  <a:gd name="T72" fmla="*/ 29 w 771"/>
                  <a:gd name="T73" fmla="*/ 300 h 730"/>
                  <a:gd name="T74" fmla="*/ 6 w 771"/>
                  <a:gd name="T75" fmla="*/ 322 h 730"/>
                  <a:gd name="T76" fmla="*/ 2 w 771"/>
                  <a:gd name="T77" fmla="*/ 383 h 730"/>
                  <a:gd name="T78" fmla="*/ 24 w 771"/>
                  <a:gd name="T79" fmla="*/ 404 h 730"/>
                  <a:gd name="T80" fmla="*/ 72 w 771"/>
                  <a:gd name="T81" fmla="*/ 438 h 730"/>
                  <a:gd name="T82" fmla="*/ 92 w 771"/>
                  <a:gd name="T83" fmla="*/ 446 h 730"/>
                  <a:gd name="T84" fmla="*/ 135 w 771"/>
                  <a:gd name="T85" fmla="*/ 465 h 730"/>
                  <a:gd name="T86" fmla="*/ 165 w 771"/>
                  <a:gd name="T87" fmla="*/ 498 h 730"/>
                  <a:gd name="T88" fmla="*/ 194 w 771"/>
                  <a:gd name="T89" fmla="*/ 510 h 730"/>
                  <a:gd name="T90" fmla="*/ 223 w 771"/>
                  <a:gd name="T91" fmla="*/ 536 h 730"/>
                  <a:gd name="T92" fmla="*/ 249 w 771"/>
                  <a:gd name="T93" fmla="*/ 596 h 730"/>
                  <a:gd name="T94" fmla="*/ 269 w 771"/>
                  <a:gd name="T95" fmla="*/ 621 h 730"/>
                  <a:gd name="T96" fmla="*/ 321 w 771"/>
                  <a:gd name="T97" fmla="*/ 640 h 730"/>
                  <a:gd name="T98" fmla="*/ 422 w 771"/>
                  <a:gd name="T99" fmla="*/ 647 h 730"/>
                  <a:gd name="T100" fmla="*/ 467 w 771"/>
                  <a:gd name="T101" fmla="*/ 649 h 730"/>
                  <a:gd name="T102" fmla="*/ 502 w 771"/>
                  <a:gd name="T103" fmla="*/ 652 h 730"/>
                  <a:gd name="T104" fmla="*/ 548 w 771"/>
                  <a:gd name="T105" fmla="*/ 647 h 730"/>
                  <a:gd name="T106" fmla="*/ 575 w 771"/>
                  <a:gd name="T107" fmla="*/ 674 h 730"/>
                  <a:gd name="T108" fmla="*/ 646 w 771"/>
                  <a:gd name="T109" fmla="*/ 715 h 730"/>
                  <a:gd name="T110" fmla="*/ 690 w 771"/>
                  <a:gd name="T111" fmla="*/ 730 h 730"/>
                  <a:gd name="T112" fmla="*/ 722 w 771"/>
                  <a:gd name="T113" fmla="*/ 729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1" h="730">
                    <a:moveTo>
                      <a:pt x="722" y="729"/>
                    </a:moveTo>
                    <a:lnTo>
                      <a:pt x="721" y="705"/>
                    </a:lnTo>
                    <a:lnTo>
                      <a:pt x="722" y="697"/>
                    </a:lnTo>
                    <a:lnTo>
                      <a:pt x="725" y="685"/>
                    </a:lnTo>
                    <a:lnTo>
                      <a:pt x="729" y="671"/>
                    </a:lnTo>
                    <a:lnTo>
                      <a:pt x="733" y="655"/>
                    </a:lnTo>
                    <a:lnTo>
                      <a:pt x="739" y="640"/>
                    </a:lnTo>
                    <a:lnTo>
                      <a:pt x="744" y="627"/>
                    </a:lnTo>
                    <a:lnTo>
                      <a:pt x="747" y="621"/>
                    </a:lnTo>
                    <a:lnTo>
                      <a:pt x="749" y="617"/>
                    </a:lnTo>
                    <a:lnTo>
                      <a:pt x="751" y="614"/>
                    </a:lnTo>
                    <a:lnTo>
                      <a:pt x="753" y="613"/>
                    </a:lnTo>
                    <a:lnTo>
                      <a:pt x="754" y="608"/>
                    </a:lnTo>
                    <a:lnTo>
                      <a:pt x="756" y="605"/>
                    </a:lnTo>
                    <a:lnTo>
                      <a:pt x="759" y="595"/>
                    </a:lnTo>
                    <a:lnTo>
                      <a:pt x="763" y="578"/>
                    </a:lnTo>
                    <a:lnTo>
                      <a:pt x="769" y="561"/>
                    </a:lnTo>
                    <a:lnTo>
                      <a:pt x="771" y="554"/>
                    </a:lnTo>
                    <a:lnTo>
                      <a:pt x="771" y="538"/>
                    </a:lnTo>
                    <a:lnTo>
                      <a:pt x="770" y="523"/>
                    </a:lnTo>
                    <a:lnTo>
                      <a:pt x="767" y="510"/>
                    </a:lnTo>
                    <a:lnTo>
                      <a:pt x="764" y="497"/>
                    </a:lnTo>
                    <a:lnTo>
                      <a:pt x="757" y="471"/>
                    </a:lnTo>
                    <a:lnTo>
                      <a:pt x="749" y="443"/>
                    </a:lnTo>
                    <a:lnTo>
                      <a:pt x="746" y="438"/>
                    </a:lnTo>
                    <a:lnTo>
                      <a:pt x="743" y="432"/>
                    </a:lnTo>
                    <a:lnTo>
                      <a:pt x="740" y="427"/>
                    </a:lnTo>
                    <a:lnTo>
                      <a:pt x="736" y="422"/>
                    </a:lnTo>
                    <a:lnTo>
                      <a:pt x="727" y="413"/>
                    </a:lnTo>
                    <a:lnTo>
                      <a:pt x="716" y="404"/>
                    </a:lnTo>
                    <a:lnTo>
                      <a:pt x="705" y="394"/>
                    </a:lnTo>
                    <a:lnTo>
                      <a:pt x="696" y="386"/>
                    </a:lnTo>
                    <a:lnTo>
                      <a:pt x="687" y="377"/>
                    </a:lnTo>
                    <a:lnTo>
                      <a:pt x="681" y="367"/>
                    </a:lnTo>
                    <a:lnTo>
                      <a:pt x="677" y="366"/>
                    </a:lnTo>
                    <a:lnTo>
                      <a:pt x="674" y="363"/>
                    </a:lnTo>
                    <a:lnTo>
                      <a:pt x="670" y="360"/>
                    </a:lnTo>
                    <a:lnTo>
                      <a:pt x="667" y="356"/>
                    </a:lnTo>
                    <a:lnTo>
                      <a:pt x="662" y="346"/>
                    </a:lnTo>
                    <a:lnTo>
                      <a:pt x="656" y="335"/>
                    </a:lnTo>
                    <a:lnTo>
                      <a:pt x="649" y="311"/>
                    </a:lnTo>
                    <a:lnTo>
                      <a:pt x="644" y="293"/>
                    </a:lnTo>
                    <a:lnTo>
                      <a:pt x="643" y="287"/>
                    </a:lnTo>
                    <a:lnTo>
                      <a:pt x="642" y="277"/>
                    </a:lnTo>
                    <a:lnTo>
                      <a:pt x="642" y="266"/>
                    </a:lnTo>
                    <a:lnTo>
                      <a:pt x="643" y="253"/>
                    </a:lnTo>
                    <a:lnTo>
                      <a:pt x="645" y="240"/>
                    </a:lnTo>
                    <a:lnTo>
                      <a:pt x="646" y="229"/>
                    </a:lnTo>
                    <a:lnTo>
                      <a:pt x="647" y="225"/>
                    </a:lnTo>
                    <a:lnTo>
                      <a:pt x="649" y="222"/>
                    </a:lnTo>
                    <a:lnTo>
                      <a:pt x="650" y="219"/>
                    </a:lnTo>
                    <a:lnTo>
                      <a:pt x="651" y="218"/>
                    </a:lnTo>
                    <a:lnTo>
                      <a:pt x="654" y="206"/>
                    </a:lnTo>
                    <a:lnTo>
                      <a:pt x="659" y="196"/>
                    </a:lnTo>
                    <a:lnTo>
                      <a:pt x="662" y="189"/>
                    </a:lnTo>
                    <a:lnTo>
                      <a:pt x="666" y="179"/>
                    </a:lnTo>
                    <a:lnTo>
                      <a:pt x="671" y="171"/>
                    </a:lnTo>
                    <a:lnTo>
                      <a:pt x="675" y="167"/>
                    </a:lnTo>
                    <a:lnTo>
                      <a:pt x="683" y="156"/>
                    </a:lnTo>
                    <a:lnTo>
                      <a:pt x="692" y="146"/>
                    </a:lnTo>
                    <a:lnTo>
                      <a:pt x="694" y="145"/>
                    </a:lnTo>
                    <a:lnTo>
                      <a:pt x="696" y="144"/>
                    </a:lnTo>
                    <a:lnTo>
                      <a:pt x="698" y="142"/>
                    </a:lnTo>
                    <a:lnTo>
                      <a:pt x="700" y="140"/>
                    </a:lnTo>
                    <a:lnTo>
                      <a:pt x="707" y="137"/>
                    </a:lnTo>
                    <a:lnTo>
                      <a:pt x="712" y="133"/>
                    </a:lnTo>
                    <a:lnTo>
                      <a:pt x="711" y="138"/>
                    </a:lnTo>
                    <a:lnTo>
                      <a:pt x="754" y="104"/>
                    </a:lnTo>
                    <a:lnTo>
                      <a:pt x="754" y="104"/>
                    </a:lnTo>
                    <a:lnTo>
                      <a:pt x="739" y="96"/>
                    </a:lnTo>
                    <a:lnTo>
                      <a:pt x="725" y="87"/>
                    </a:lnTo>
                    <a:lnTo>
                      <a:pt x="723" y="85"/>
                    </a:lnTo>
                    <a:lnTo>
                      <a:pt x="720" y="84"/>
                    </a:lnTo>
                    <a:lnTo>
                      <a:pt x="684" y="84"/>
                    </a:lnTo>
                    <a:lnTo>
                      <a:pt x="644" y="83"/>
                    </a:lnTo>
                    <a:lnTo>
                      <a:pt x="625" y="82"/>
                    </a:lnTo>
                    <a:lnTo>
                      <a:pt x="607" y="79"/>
                    </a:lnTo>
                    <a:lnTo>
                      <a:pt x="598" y="77"/>
                    </a:lnTo>
                    <a:lnTo>
                      <a:pt x="590" y="74"/>
                    </a:lnTo>
                    <a:lnTo>
                      <a:pt x="583" y="71"/>
                    </a:lnTo>
                    <a:lnTo>
                      <a:pt x="576" y="67"/>
                    </a:lnTo>
                    <a:lnTo>
                      <a:pt x="548" y="50"/>
                    </a:lnTo>
                    <a:lnTo>
                      <a:pt x="504" y="26"/>
                    </a:lnTo>
                    <a:lnTo>
                      <a:pt x="481" y="15"/>
                    </a:lnTo>
                    <a:lnTo>
                      <a:pt x="460" y="6"/>
                    </a:lnTo>
                    <a:lnTo>
                      <a:pt x="451" y="3"/>
                    </a:lnTo>
                    <a:lnTo>
                      <a:pt x="442" y="1"/>
                    </a:lnTo>
                    <a:lnTo>
                      <a:pt x="436" y="0"/>
                    </a:lnTo>
                    <a:lnTo>
                      <a:pt x="432" y="0"/>
                    </a:lnTo>
                    <a:lnTo>
                      <a:pt x="425" y="6"/>
                    </a:lnTo>
                    <a:lnTo>
                      <a:pt x="415" y="17"/>
                    </a:lnTo>
                    <a:lnTo>
                      <a:pt x="406" y="28"/>
                    </a:lnTo>
                    <a:lnTo>
                      <a:pt x="398" y="36"/>
                    </a:lnTo>
                    <a:lnTo>
                      <a:pt x="392" y="43"/>
                    </a:lnTo>
                    <a:lnTo>
                      <a:pt x="383" y="53"/>
                    </a:lnTo>
                    <a:lnTo>
                      <a:pt x="376" y="63"/>
                    </a:lnTo>
                    <a:lnTo>
                      <a:pt x="372" y="68"/>
                    </a:lnTo>
                    <a:lnTo>
                      <a:pt x="370" y="71"/>
                    </a:lnTo>
                    <a:lnTo>
                      <a:pt x="370" y="74"/>
                    </a:lnTo>
                    <a:lnTo>
                      <a:pt x="367" y="84"/>
                    </a:lnTo>
                    <a:lnTo>
                      <a:pt x="362" y="94"/>
                    </a:lnTo>
                    <a:lnTo>
                      <a:pt x="359" y="95"/>
                    </a:lnTo>
                    <a:lnTo>
                      <a:pt x="356" y="97"/>
                    </a:lnTo>
                    <a:lnTo>
                      <a:pt x="353" y="100"/>
                    </a:lnTo>
                    <a:lnTo>
                      <a:pt x="352" y="103"/>
                    </a:lnTo>
                    <a:lnTo>
                      <a:pt x="349" y="110"/>
                    </a:lnTo>
                    <a:lnTo>
                      <a:pt x="349" y="118"/>
                    </a:lnTo>
                    <a:lnTo>
                      <a:pt x="350" y="128"/>
                    </a:lnTo>
                    <a:lnTo>
                      <a:pt x="352" y="138"/>
                    </a:lnTo>
                    <a:lnTo>
                      <a:pt x="355" y="149"/>
                    </a:lnTo>
                    <a:lnTo>
                      <a:pt x="359" y="160"/>
                    </a:lnTo>
                    <a:lnTo>
                      <a:pt x="364" y="171"/>
                    </a:lnTo>
                    <a:lnTo>
                      <a:pt x="370" y="182"/>
                    </a:lnTo>
                    <a:lnTo>
                      <a:pt x="376" y="192"/>
                    </a:lnTo>
                    <a:lnTo>
                      <a:pt x="382" y="201"/>
                    </a:lnTo>
                    <a:lnTo>
                      <a:pt x="388" y="209"/>
                    </a:lnTo>
                    <a:lnTo>
                      <a:pt x="395" y="216"/>
                    </a:lnTo>
                    <a:lnTo>
                      <a:pt x="400" y="221"/>
                    </a:lnTo>
                    <a:lnTo>
                      <a:pt x="405" y="223"/>
                    </a:lnTo>
                    <a:lnTo>
                      <a:pt x="413" y="226"/>
                    </a:lnTo>
                    <a:lnTo>
                      <a:pt x="422" y="227"/>
                    </a:lnTo>
                    <a:lnTo>
                      <a:pt x="431" y="228"/>
                    </a:lnTo>
                    <a:lnTo>
                      <a:pt x="441" y="227"/>
                    </a:lnTo>
                    <a:lnTo>
                      <a:pt x="463" y="225"/>
                    </a:lnTo>
                    <a:lnTo>
                      <a:pt x="484" y="221"/>
                    </a:lnTo>
                    <a:lnTo>
                      <a:pt x="507" y="216"/>
                    </a:lnTo>
                    <a:lnTo>
                      <a:pt x="528" y="212"/>
                    </a:lnTo>
                    <a:lnTo>
                      <a:pt x="538" y="210"/>
                    </a:lnTo>
                    <a:lnTo>
                      <a:pt x="548" y="208"/>
                    </a:lnTo>
                    <a:lnTo>
                      <a:pt x="558" y="208"/>
                    </a:lnTo>
                    <a:lnTo>
                      <a:pt x="567" y="207"/>
                    </a:lnTo>
                    <a:lnTo>
                      <a:pt x="569" y="209"/>
                    </a:lnTo>
                    <a:lnTo>
                      <a:pt x="571" y="212"/>
                    </a:lnTo>
                    <a:lnTo>
                      <a:pt x="571" y="215"/>
                    </a:lnTo>
                    <a:lnTo>
                      <a:pt x="569" y="219"/>
                    </a:lnTo>
                    <a:lnTo>
                      <a:pt x="567" y="222"/>
                    </a:lnTo>
                    <a:lnTo>
                      <a:pt x="565" y="225"/>
                    </a:lnTo>
                    <a:lnTo>
                      <a:pt x="557" y="231"/>
                    </a:lnTo>
                    <a:lnTo>
                      <a:pt x="546" y="236"/>
                    </a:lnTo>
                    <a:lnTo>
                      <a:pt x="534" y="241"/>
                    </a:lnTo>
                    <a:lnTo>
                      <a:pt x="520" y="245"/>
                    </a:lnTo>
                    <a:lnTo>
                      <a:pt x="505" y="248"/>
                    </a:lnTo>
                    <a:lnTo>
                      <a:pt x="489" y="251"/>
                    </a:lnTo>
                    <a:lnTo>
                      <a:pt x="473" y="253"/>
                    </a:lnTo>
                    <a:lnTo>
                      <a:pt x="457" y="255"/>
                    </a:lnTo>
                    <a:lnTo>
                      <a:pt x="440" y="256"/>
                    </a:lnTo>
                    <a:lnTo>
                      <a:pt x="425" y="257"/>
                    </a:lnTo>
                    <a:lnTo>
                      <a:pt x="411" y="257"/>
                    </a:lnTo>
                    <a:lnTo>
                      <a:pt x="400" y="256"/>
                    </a:lnTo>
                    <a:lnTo>
                      <a:pt x="389" y="255"/>
                    </a:lnTo>
                    <a:lnTo>
                      <a:pt x="381" y="254"/>
                    </a:lnTo>
                    <a:lnTo>
                      <a:pt x="379" y="252"/>
                    </a:lnTo>
                    <a:lnTo>
                      <a:pt x="378" y="250"/>
                    </a:lnTo>
                    <a:lnTo>
                      <a:pt x="374" y="246"/>
                    </a:lnTo>
                    <a:lnTo>
                      <a:pt x="371" y="241"/>
                    </a:lnTo>
                    <a:lnTo>
                      <a:pt x="366" y="233"/>
                    </a:lnTo>
                    <a:lnTo>
                      <a:pt x="362" y="226"/>
                    </a:lnTo>
                    <a:lnTo>
                      <a:pt x="353" y="219"/>
                    </a:lnTo>
                    <a:lnTo>
                      <a:pt x="343" y="213"/>
                    </a:lnTo>
                    <a:lnTo>
                      <a:pt x="317" y="210"/>
                    </a:lnTo>
                    <a:lnTo>
                      <a:pt x="293" y="208"/>
                    </a:lnTo>
                    <a:lnTo>
                      <a:pt x="280" y="207"/>
                    </a:lnTo>
                    <a:lnTo>
                      <a:pt x="268" y="208"/>
                    </a:lnTo>
                    <a:lnTo>
                      <a:pt x="254" y="210"/>
                    </a:lnTo>
                    <a:lnTo>
                      <a:pt x="240" y="214"/>
                    </a:lnTo>
                    <a:lnTo>
                      <a:pt x="227" y="219"/>
                    </a:lnTo>
                    <a:lnTo>
                      <a:pt x="214" y="225"/>
                    </a:lnTo>
                    <a:lnTo>
                      <a:pt x="201" y="232"/>
                    </a:lnTo>
                    <a:lnTo>
                      <a:pt x="188" y="239"/>
                    </a:lnTo>
                    <a:lnTo>
                      <a:pt x="173" y="246"/>
                    </a:lnTo>
                    <a:lnTo>
                      <a:pt x="160" y="251"/>
                    </a:lnTo>
                    <a:lnTo>
                      <a:pt x="147" y="256"/>
                    </a:lnTo>
                    <a:lnTo>
                      <a:pt x="135" y="258"/>
                    </a:lnTo>
                    <a:lnTo>
                      <a:pt x="127" y="260"/>
                    </a:lnTo>
                    <a:lnTo>
                      <a:pt x="119" y="264"/>
                    </a:lnTo>
                    <a:lnTo>
                      <a:pt x="115" y="270"/>
                    </a:lnTo>
                    <a:lnTo>
                      <a:pt x="110" y="273"/>
                    </a:lnTo>
                    <a:lnTo>
                      <a:pt x="108" y="273"/>
                    </a:lnTo>
                    <a:lnTo>
                      <a:pt x="103" y="275"/>
                    </a:lnTo>
                    <a:lnTo>
                      <a:pt x="97" y="279"/>
                    </a:lnTo>
                    <a:lnTo>
                      <a:pt x="85" y="288"/>
                    </a:lnTo>
                    <a:lnTo>
                      <a:pt x="72" y="296"/>
                    </a:lnTo>
                    <a:lnTo>
                      <a:pt x="63" y="298"/>
                    </a:lnTo>
                    <a:lnTo>
                      <a:pt x="46" y="299"/>
                    </a:lnTo>
                    <a:lnTo>
                      <a:pt x="29" y="300"/>
                    </a:lnTo>
                    <a:lnTo>
                      <a:pt x="19" y="301"/>
                    </a:lnTo>
                    <a:lnTo>
                      <a:pt x="16" y="302"/>
                    </a:lnTo>
                    <a:lnTo>
                      <a:pt x="13" y="304"/>
                    </a:lnTo>
                    <a:lnTo>
                      <a:pt x="9" y="313"/>
                    </a:lnTo>
                    <a:lnTo>
                      <a:pt x="6" y="322"/>
                    </a:lnTo>
                    <a:lnTo>
                      <a:pt x="4" y="331"/>
                    </a:lnTo>
                    <a:lnTo>
                      <a:pt x="2" y="340"/>
                    </a:lnTo>
                    <a:lnTo>
                      <a:pt x="0" y="358"/>
                    </a:lnTo>
                    <a:lnTo>
                      <a:pt x="0" y="379"/>
                    </a:lnTo>
                    <a:lnTo>
                      <a:pt x="2" y="383"/>
                    </a:lnTo>
                    <a:lnTo>
                      <a:pt x="4" y="388"/>
                    </a:lnTo>
                    <a:lnTo>
                      <a:pt x="5" y="389"/>
                    </a:lnTo>
                    <a:lnTo>
                      <a:pt x="6" y="390"/>
                    </a:lnTo>
                    <a:lnTo>
                      <a:pt x="13" y="395"/>
                    </a:lnTo>
                    <a:lnTo>
                      <a:pt x="24" y="404"/>
                    </a:lnTo>
                    <a:lnTo>
                      <a:pt x="35" y="414"/>
                    </a:lnTo>
                    <a:lnTo>
                      <a:pt x="43" y="421"/>
                    </a:lnTo>
                    <a:lnTo>
                      <a:pt x="50" y="426"/>
                    </a:lnTo>
                    <a:lnTo>
                      <a:pt x="61" y="432"/>
                    </a:lnTo>
                    <a:lnTo>
                      <a:pt x="72" y="438"/>
                    </a:lnTo>
                    <a:lnTo>
                      <a:pt x="77" y="440"/>
                    </a:lnTo>
                    <a:lnTo>
                      <a:pt x="79" y="440"/>
                    </a:lnTo>
                    <a:lnTo>
                      <a:pt x="82" y="441"/>
                    </a:lnTo>
                    <a:lnTo>
                      <a:pt x="84" y="442"/>
                    </a:lnTo>
                    <a:lnTo>
                      <a:pt x="92" y="446"/>
                    </a:lnTo>
                    <a:lnTo>
                      <a:pt x="108" y="452"/>
                    </a:lnTo>
                    <a:lnTo>
                      <a:pt x="117" y="455"/>
                    </a:lnTo>
                    <a:lnTo>
                      <a:pt x="126" y="459"/>
                    </a:lnTo>
                    <a:lnTo>
                      <a:pt x="132" y="462"/>
                    </a:lnTo>
                    <a:lnTo>
                      <a:pt x="135" y="465"/>
                    </a:lnTo>
                    <a:lnTo>
                      <a:pt x="143" y="478"/>
                    </a:lnTo>
                    <a:lnTo>
                      <a:pt x="150" y="488"/>
                    </a:lnTo>
                    <a:lnTo>
                      <a:pt x="155" y="492"/>
                    </a:lnTo>
                    <a:lnTo>
                      <a:pt x="160" y="495"/>
                    </a:lnTo>
                    <a:lnTo>
                      <a:pt x="165" y="498"/>
                    </a:lnTo>
                    <a:lnTo>
                      <a:pt x="172" y="500"/>
                    </a:lnTo>
                    <a:lnTo>
                      <a:pt x="180" y="502"/>
                    </a:lnTo>
                    <a:lnTo>
                      <a:pt x="186" y="505"/>
                    </a:lnTo>
                    <a:lnTo>
                      <a:pt x="190" y="507"/>
                    </a:lnTo>
                    <a:lnTo>
                      <a:pt x="194" y="510"/>
                    </a:lnTo>
                    <a:lnTo>
                      <a:pt x="202" y="516"/>
                    </a:lnTo>
                    <a:lnTo>
                      <a:pt x="212" y="524"/>
                    </a:lnTo>
                    <a:lnTo>
                      <a:pt x="216" y="527"/>
                    </a:lnTo>
                    <a:lnTo>
                      <a:pt x="220" y="531"/>
                    </a:lnTo>
                    <a:lnTo>
                      <a:pt x="223" y="536"/>
                    </a:lnTo>
                    <a:lnTo>
                      <a:pt x="227" y="542"/>
                    </a:lnTo>
                    <a:lnTo>
                      <a:pt x="233" y="555"/>
                    </a:lnTo>
                    <a:lnTo>
                      <a:pt x="238" y="569"/>
                    </a:lnTo>
                    <a:lnTo>
                      <a:pt x="244" y="583"/>
                    </a:lnTo>
                    <a:lnTo>
                      <a:pt x="249" y="596"/>
                    </a:lnTo>
                    <a:lnTo>
                      <a:pt x="252" y="602"/>
                    </a:lnTo>
                    <a:lnTo>
                      <a:pt x="255" y="608"/>
                    </a:lnTo>
                    <a:lnTo>
                      <a:pt x="258" y="612"/>
                    </a:lnTo>
                    <a:lnTo>
                      <a:pt x="261" y="616"/>
                    </a:lnTo>
                    <a:lnTo>
                      <a:pt x="269" y="621"/>
                    </a:lnTo>
                    <a:lnTo>
                      <a:pt x="277" y="626"/>
                    </a:lnTo>
                    <a:lnTo>
                      <a:pt x="288" y="631"/>
                    </a:lnTo>
                    <a:lnTo>
                      <a:pt x="298" y="634"/>
                    </a:lnTo>
                    <a:lnTo>
                      <a:pt x="309" y="637"/>
                    </a:lnTo>
                    <a:lnTo>
                      <a:pt x="321" y="640"/>
                    </a:lnTo>
                    <a:lnTo>
                      <a:pt x="334" y="642"/>
                    </a:lnTo>
                    <a:lnTo>
                      <a:pt x="347" y="644"/>
                    </a:lnTo>
                    <a:lnTo>
                      <a:pt x="373" y="646"/>
                    </a:lnTo>
                    <a:lnTo>
                      <a:pt x="399" y="647"/>
                    </a:lnTo>
                    <a:lnTo>
                      <a:pt x="422" y="647"/>
                    </a:lnTo>
                    <a:lnTo>
                      <a:pt x="442" y="645"/>
                    </a:lnTo>
                    <a:lnTo>
                      <a:pt x="450" y="645"/>
                    </a:lnTo>
                    <a:lnTo>
                      <a:pt x="456" y="646"/>
                    </a:lnTo>
                    <a:lnTo>
                      <a:pt x="462" y="647"/>
                    </a:lnTo>
                    <a:lnTo>
                      <a:pt x="467" y="649"/>
                    </a:lnTo>
                    <a:lnTo>
                      <a:pt x="473" y="651"/>
                    </a:lnTo>
                    <a:lnTo>
                      <a:pt x="479" y="653"/>
                    </a:lnTo>
                    <a:lnTo>
                      <a:pt x="484" y="654"/>
                    </a:lnTo>
                    <a:lnTo>
                      <a:pt x="491" y="653"/>
                    </a:lnTo>
                    <a:lnTo>
                      <a:pt x="502" y="652"/>
                    </a:lnTo>
                    <a:lnTo>
                      <a:pt x="516" y="649"/>
                    </a:lnTo>
                    <a:lnTo>
                      <a:pt x="531" y="647"/>
                    </a:lnTo>
                    <a:lnTo>
                      <a:pt x="544" y="646"/>
                    </a:lnTo>
                    <a:lnTo>
                      <a:pt x="546" y="646"/>
                    </a:lnTo>
                    <a:lnTo>
                      <a:pt x="548" y="647"/>
                    </a:lnTo>
                    <a:lnTo>
                      <a:pt x="549" y="649"/>
                    </a:lnTo>
                    <a:lnTo>
                      <a:pt x="554" y="654"/>
                    </a:lnTo>
                    <a:lnTo>
                      <a:pt x="559" y="660"/>
                    </a:lnTo>
                    <a:lnTo>
                      <a:pt x="566" y="667"/>
                    </a:lnTo>
                    <a:lnTo>
                      <a:pt x="575" y="674"/>
                    </a:lnTo>
                    <a:lnTo>
                      <a:pt x="591" y="687"/>
                    </a:lnTo>
                    <a:lnTo>
                      <a:pt x="602" y="695"/>
                    </a:lnTo>
                    <a:lnTo>
                      <a:pt x="613" y="701"/>
                    </a:lnTo>
                    <a:lnTo>
                      <a:pt x="629" y="708"/>
                    </a:lnTo>
                    <a:lnTo>
                      <a:pt x="646" y="715"/>
                    </a:lnTo>
                    <a:lnTo>
                      <a:pt x="657" y="720"/>
                    </a:lnTo>
                    <a:lnTo>
                      <a:pt x="669" y="725"/>
                    </a:lnTo>
                    <a:lnTo>
                      <a:pt x="679" y="729"/>
                    </a:lnTo>
                    <a:lnTo>
                      <a:pt x="684" y="730"/>
                    </a:lnTo>
                    <a:lnTo>
                      <a:pt x="690" y="730"/>
                    </a:lnTo>
                    <a:lnTo>
                      <a:pt x="695" y="730"/>
                    </a:lnTo>
                    <a:lnTo>
                      <a:pt x="702" y="730"/>
                    </a:lnTo>
                    <a:lnTo>
                      <a:pt x="711" y="729"/>
                    </a:lnTo>
                    <a:lnTo>
                      <a:pt x="722" y="729"/>
                    </a:lnTo>
                    <a:lnTo>
                      <a:pt x="722" y="7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4" name="Freeform 40"/>
              <p:cNvSpPr>
                <a:spLocks/>
              </p:cNvSpPr>
              <p:nvPr/>
            </p:nvSpPr>
            <p:spPr bwMode="auto">
              <a:xfrm>
                <a:off x="5206326" y="4845703"/>
                <a:ext cx="2302711" cy="1109452"/>
              </a:xfrm>
              <a:custGeom>
                <a:avLst/>
                <a:gdLst>
                  <a:gd name="T0" fmla="*/ 2655 w 5759"/>
                  <a:gd name="T1" fmla="*/ 166 h 3009"/>
                  <a:gd name="T2" fmla="*/ 2914 w 5759"/>
                  <a:gd name="T3" fmla="*/ 269 h 3009"/>
                  <a:gd name="T4" fmla="*/ 2925 w 5759"/>
                  <a:gd name="T5" fmla="*/ 394 h 3009"/>
                  <a:gd name="T6" fmla="*/ 2985 w 5759"/>
                  <a:gd name="T7" fmla="*/ 456 h 3009"/>
                  <a:gd name="T8" fmla="*/ 3353 w 5759"/>
                  <a:gd name="T9" fmla="*/ 463 h 3009"/>
                  <a:gd name="T10" fmla="*/ 3625 w 5759"/>
                  <a:gd name="T11" fmla="*/ 334 h 3009"/>
                  <a:gd name="T12" fmla="*/ 3771 w 5759"/>
                  <a:gd name="T13" fmla="*/ 41 h 3009"/>
                  <a:gd name="T14" fmla="*/ 3966 w 5759"/>
                  <a:gd name="T15" fmla="*/ 127 h 3009"/>
                  <a:gd name="T16" fmla="*/ 4112 w 5759"/>
                  <a:gd name="T17" fmla="*/ 59 h 3009"/>
                  <a:gd name="T18" fmla="*/ 4287 w 5759"/>
                  <a:gd name="T19" fmla="*/ 12 h 3009"/>
                  <a:gd name="T20" fmla="*/ 4556 w 5759"/>
                  <a:gd name="T21" fmla="*/ 166 h 3009"/>
                  <a:gd name="T22" fmla="*/ 4793 w 5759"/>
                  <a:gd name="T23" fmla="*/ 319 h 3009"/>
                  <a:gd name="T24" fmla="*/ 5004 w 5759"/>
                  <a:gd name="T25" fmla="*/ 364 h 3009"/>
                  <a:gd name="T26" fmla="*/ 5400 w 5759"/>
                  <a:gd name="T27" fmla="*/ 559 h 3009"/>
                  <a:gd name="T28" fmla="*/ 5649 w 5759"/>
                  <a:gd name="T29" fmla="*/ 1006 h 3009"/>
                  <a:gd name="T30" fmla="*/ 5758 w 5759"/>
                  <a:gd name="T31" fmla="*/ 1316 h 3009"/>
                  <a:gd name="T32" fmla="*/ 5660 w 5759"/>
                  <a:gd name="T33" fmla="*/ 1276 h 3009"/>
                  <a:gd name="T34" fmla="*/ 5334 w 5759"/>
                  <a:gd name="T35" fmla="*/ 1368 h 3009"/>
                  <a:gd name="T36" fmla="*/ 4438 w 5759"/>
                  <a:gd name="T37" fmla="*/ 2767 h 3009"/>
                  <a:gd name="T38" fmla="*/ 4092 w 5759"/>
                  <a:gd name="T39" fmla="*/ 2648 h 3009"/>
                  <a:gd name="T40" fmla="*/ 3938 w 5759"/>
                  <a:gd name="T41" fmla="*/ 2696 h 3009"/>
                  <a:gd name="T42" fmla="*/ 3796 w 5759"/>
                  <a:gd name="T43" fmla="*/ 2774 h 3009"/>
                  <a:gd name="T44" fmla="*/ 3566 w 5759"/>
                  <a:gd name="T45" fmla="*/ 2735 h 3009"/>
                  <a:gd name="T46" fmla="*/ 3326 w 5759"/>
                  <a:gd name="T47" fmla="*/ 2773 h 3009"/>
                  <a:gd name="T48" fmla="*/ 3228 w 5759"/>
                  <a:gd name="T49" fmla="*/ 2756 h 3009"/>
                  <a:gd name="T50" fmla="*/ 3157 w 5759"/>
                  <a:gd name="T51" fmla="*/ 2502 h 3009"/>
                  <a:gd name="T52" fmla="*/ 2921 w 5759"/>
                  <a:gd name="T53" fmla="*/ 2540 h 3009"/>
                  <a:gd name="T54" fmla="*/ 2598 w 5759"/>
                  <a:gd name="T55" fmla="*/ 1679 h 3009"/>
                  <a:gd name="T56" fmla="*/ 2517 w 5759"/>
                  <a:gd name="T57" fmla="*/ 1907 h 3009"/>
                  <a:gd name="T58" fmla="*/ 2244 w 5759"/>
                  <a:gd name="T59" fmla="*/ 2157 h 3009"/>
                  <a:gd name="T60" fmla="*/ 2094 w 5759"/>
                  <a:gd name="T61" fmla="*/ 2040 h 3009"/>
                  <a:gd name="T62" fmla="*/ 1967 w 5759"/>
                  <a:gd name="T63" fmla="*/ 2023 h 3009"/>
                  <a:gd name="T64" fmla="*/ 1893 w 5759"/>
                  <a:gd name="T65" fmla="*/ 1970 h 3009"/>
                  <a:gd name="T66" fmla="*/ 2022 w 5759"/>
                  <a:gd name="T67" fmla="*/ 1804 h 3009"/>
                  <a:gd name="T68" fmla="*/ 1933 w 5759"/>
                  <a:gd name="T69" fmla="*/ 1692 h 3009"/>
                  <a:gd name="T70" fmla="*/ 1731 w 5759"/>
                  <a:gd name="T71" fmla="*/ 1646 h 3009"/>
                  <a:gd name="T72" fmla="*/ 1557 w 5759"/>
                  <a:gd name="T73" fmla="*/ 1858 h 3009"/>
                  <a:gd name="T74" fmla="*/ 1446 w 5759"/>
                  <a:gd name="T75" fmla="*/ 2010 h 3009"/>
                  <a:gd name="T76" fmla="*/ 1030 w 5759"/>
                  <a:gd name="T77" fmla="*/ 2019 h 3009"/>
                  <a:gd name="T78" fmla="*/ 1091 w 5759"/>
                  <a:gd name="T79" fmla="*/ 1730 h 3009"/>
                  <a:gd name="T80" fmla="*/ 650 w 5759"/>
                  <a:gd name="T81" fmla="*/ 1841 h 3009"/>
                  <a:gd name="T82" fmla="*/ 623 w 5759"/>
                  <a:gd name="T83" fmla="*/ 2011 h 3009"/>
                  <a:gd name="T84" fmla="*/ 714 w 5759"/>
                  <a:gd name="T85" fmla="*/ 2222 h 3009"/>
                  <a:gd name="T86" fmla="*/ 586 w 5759"/>
                  <a:gd name="T87" fmla="*/ 2346 h 3009"/>
                  <a:gd name="T88" fmla="*/ 238 w 5759"/>
                  <a:gd name="T89" fmla="*/ 2214 h 3009"/>
                  <a:gd name="T90" fmla="*/ 236 w 5759"/>
                  <a:gd name="T91" fmla="*/ 2014 h 3009"/>
                  <a:gd name="T92" fmla="*/ 262 w 5759"/>
                  <a:gd name="T93" fmla="*/ 1871 h 3009"/>
                  <a:gd name="T94" fmla="*/ 214 w 5759"/>
                  <a:gd name="T95" fmla="*/ 1740 h 3009"/>
                  <a:gd name="T96" fmla="*/ 204 w 5759"/>
                  <a:gd name="T97" fmla="*/ 1658 h 3009"/>
                  <a:gd name="T98" fmla="*/ 97 w 5759"/>
                  <a:gd name="T99" fmla="*/ 1609 h 3009"/>
                  <a:gd name="T100" fmla="*/ 129 w 5759"/>
                  <a:gd name="T101" fmla="*/ 1426 h 3009"/>
                  <a:gd name="T102" fmla="*/ 7 w 5759"/>
                  <a:gd name="T103" fmla="*/ 1183 h 3009"/>
                  <a:gd name="T104" fmla="*/ 58 w 5759"/>
                  <a:gd name="T105" fmla="*/ 1012 h 3009"/>
                  <a:gd name="T106" fmla="*/ 358 w 5759"/>
                  <a:gd name="T107" fmla="*/ 930 h 3009"/>
                  <a:gd name="T108" fmla="*/ 648 w 5759"/>
                  <a:gd name="T109" fmla="*/ 732 h 3009"/>
                  <a:gd name="T110" fmla="*/ 869 w 5759"/>
                  <a:gd name="T111" fmla="*/ 708 h 3009"/>
                  <a:gd name="T112" fmla="*/ 1208 w 5759"/>
                  <a:gd name="T113" fmla="*/ 680 h 3009"/>
                  <a:gd name="T114" fmla="*/ 1785 w 5759"/>
                  <a:gd name="T115" fmla="*/ 533 h 3009"/>
                  <a:gd name="T116" fmla="*/ 1650 w 5759"/>
                  <a:gd name="T117" fmla="*/ 439 h 3009"/>
                  <a:gd name="T118" fmla="*/ 1753 w 5759"/>
                  <a:gd name="T119" fmla="*/ 244 h 3009"/>
                  <a:gd name="T120" fmla="*/ 2004 w 5759"/>
                  <a:gd name="T121" fmla="*/ 169 h 3009"/>
                  <a:gd name="T122" fmla="*/ 2197 w 5759"/>
                  <a:gd name="T123" fmla="*/ 37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59" h="3009">
                    <a:moveTo>
                      <a:pt x="2504" y="65"/>
                    </a:moveTo>
                    <a:lnTo>
                      <a:pt x="2553" y="106"/>
                    </a:lnTo>
                    <a:lnTo>
                      <a:pt x="2560" y="111"/>
                    </a:lnTo>
                    <a:lnTo>
                      <a:pt x="2568" y="119"/>
                    </a:lnTo>
                    <a:lnTo>
                      <a:pt x="2574" y="122"/>
                    </a:lnTo>
                    <a:lnTo>
                      <a:pt x="2580" y="124"/>
                    </a:lnTo>
                    <a:lnTo>
                      <a:pt x="2583" y="127"/>
                    </a:lnTo>
                    <a:lnTo>
                      <a:pt x="2586" y="128"/>
                    </a:lnTo>
                    <a:lnTo>
                      <a:pt x="2588" y="128"/>
                    </a:lnTo>
                    <a:lnTo>
                      <a:pt x="2591" y="131"/>
                    </a:lnTo>
                    <a:lnTo>
                      <a:pt x="2595" y="131"/>
                    </a:lnTo>
                    <a:lnTo>
                      <a:pt x="2596" y="133"/>
                    </a:lnTo>
                    <a:lnTo>
                      <a:pt x="2598" y="134"/>
                    </a:lnTo>
                    <a:lnTo>
                      <a:pt x="2598" y="135"/>
                    </a:lnTo>
                    <a:lnTo>
                      <a:pt x="2600" y="136"/>
                    </a:lnTo>
                    <a:lnTo>
                      <a:pt x="2604" y="138"/>
                    </a:lnTo>
                    <a:lnTo>
                      <a:pt x="2607" y="140"/>
                    </a:lnTo>
                    <a:lnTo>
                      <a:pt x="2609" y="142"/>
                    </a:lnTo>
                    <a:lnTo>
                      <a:pt x="2611" y="143"/>
                    </a:lnTo>
                    <a:lnTo>
                      <a:pt x="2613" y="144"/>
                    </a:lnTo>
                    <a:lnTo>
                      <a:pt x="2616" y="144"/>
                    </a:lnTo>
                    <a:lnTo>
                      <a:pt x="2636" y="155"/>
                    </a:lnTo>
                    <a:lnTo>
                      <a:pt x="2655" y="166"/>
                    </a:lnTo>
                    <a:lnTo>
                      <a:pt x="2663" y="172"/>
                    </a:lnTo>
                    <a:lnTo>
                      <a:pt x="2670" y="180"/>
                    </a:lnTo>
                    <a:lnTo>
                      <a:pt x="2677" y="189"/>
                    </a:lnTo>
                    <a:lnTo>
                      <a:pt x="2684" y="200"/>
                    </a:lnTo>
                    <a:lnTo>
                      <a:pt x="2690" y="214"/>
                    </a:lnTo>
                    <a:lnTo>
                      <a:pt x="2700" y="236"/>
                    </a:lnTo>
                    <a:lnTo>
                      <a:pt x="2705" y="247"/>
                    </a:lnTo>
                    <a:lnTo>
                      <a:pt x="2710" y="257"/>
                    </a:lnTo>
                    <a:lnTo>
                      <a:pt x="2714" y="264"/>
                    </a:lnTo>
                    <a:lnTo>
                      <a:pt x="2717" y="267"/>
                    </a:lnTo>
                    <a:lnTo>
                      <a:pt x="2717" y="264"/>
                    </a:lnTo>
                    <a:lnTo>
                      <a:pt x="2721" y="263"/>
                    </a:lnTo>
                    <a:lnTo>
                      <a:pt x="2730" y="258"/>
                    </a:lnTo>
                    <a:lnTo>
                      <a:pt x="2740" y="252"/>
                    </a:lnTo>
                    <a:lnTo>
                      <a:pt x="2752" y="245"/>
                    </a:lnTo>
                    <a:lnTo>
                      <a:pt x="2777" y="230"/>
                    </a:lnTo>
                    <a:lnTo>
                      <a:pt x="2795" y="220"/>
                    </a:lnTo>
                    <a:lnTo>
                      <a:pt x="2802" y="221"/>
                    </a:lnTo>
                    <a:lnTo>
                      <a:pt x="2815" y="225"/>
                    </a:lnTo>
                    <a:lnTo>
                      <a:pt x="2831" y="232"/>
                    </a:lnTo>
                    <a:lnTo>
                      <a:pt x="2849" y="240"/>
                    </a:lnTo>
                    <a:lnTo>
                      <a:pt x="2887" y="257"/>
                    </a:lnTo>
                    <a:lnTo>
                      <a:pt x="2914" y="269"/>
                    </a:lnTo>
                    <a:lnTo>
                      <a:pt x="2919" y="272"/>
                    </a:lnTo>
                    <a:lnTo>
                      <a:pt x="2924" y="274"/>
                    </a:lnTo>
                    <a:lnTo>
                      <a:pt x="2927" y="276"/>
                    </a:lnTo>
                    <a:lnTo>
                      <a:pt x="2929" y="278"/>
                    </a:lnTo>
                    <a:lnTo>
                      <a:pt x="2930" y="281"/>
                    </a:lnTo>
                    <a:lnTo>
                      <a:pt x="2931" y="283"/>
                    </a:lnTo>
                    <a:lnTo>
                      <a:pt x="2931" y="285"/>
                    </a:lnTo>
                    <a:lnTo>
                      <a:pt x="2930" y="288"/>
                    </a:lnTo>
                    <a:lnTo>
                      <a:pt x="2926" y="299"/>
                    </a:lnTo>
                    <a:lnTo>
                      <a:pt x="2921" y="312"/>
                    </a:lnTo>
                    <a:lnTo>
                      <a:pt x="2921" y="320"/>
                    </a:lnTo>
                    <a:lnTo>
                      <a:pt x="2923" y="327"/>
                    </a:lnTo>
                    <a:lnTo>
                      <a:pt x="2925" y="333"/>
                    </a:lnTo>
                    <a:lnTo>
                      <a:pt x="2927" y="338"/>
                    </a:lnTo>
                    <a:lnTo>
                      <a:pt x="2934" y="346"/>
                    </a:lnTo>
                    <a:lnTo>
                      <a:pt x="2939" y="353"/>
                    </a:lnTo>
                    <a:lnTo>
                      <a:pt x="2942" y="357"/>
                    </a:lnTo>
                    <a:lnTo>
                      <a:pt x="2943" y="361"/>
                    </a:lnTo>
                    <a:lnTo>
                      <a:pt x="2943" y="366"/>
                    </a:lnTo>
                    <a:lnTo>
                      <a:pt x="2941" y="371"/>
                    </a:lnTo>
                    <a:lnTo>
                      <a:pt x="2938" y="377"/>
                    </a:lnTo>
                    <a:lnTo>
                      <a:pt x="2933" y="385"/>
                    </a:lnTo>
                    <a:lnTo>
                      <a:pt x="2925" y="394"/>
                    </a:lnTo>
                    <a:lnTo>
                      <a:pt x="2914" y="405"/>
                    </a:lnTo>
                    <a:lnTo>
                      <a:pt x="2910" y="409"/>
                    </a:lnTo>
                    <a:lnTo>
                      <a:pt x="2907" y="414"/>
                    </a:lnTo>
                    <a:lnTo>
                      <a:pt x="2904" y="419"/>
                    </a:lnTo>
                    <a:lnTo>
                      <a:pt x="2902" y="424"/>
                    </a:lnTo>
                    <a:lnTo>
                      <a:pt x="2900" y="430"/>
                    </a:lnTo>
                    <a:lnTo>
                      <a:pt x="2899" y="435"/>
                    </a:lnTo>
                    <a:lnTo>
                      <a:pt x="2898" y="441"/>
                    </a:lnTo>
                    <a:lnTo>
                      <a:pt x="2899" y="446"/>
                    </a:lnTo>
                    <a:lnTo>
                      <a:pt x="2899" y="452"/>
                    </a:lnTo>
                    <a:lnTo>
                      <a:pt x="2901" y="457"/>
                    </a:lnTo>
                    <a:lnTo>
                      <a:pt x="2903" y="461"/>
                    </a:lnTo>
                    <a:lnTo>
                      <a:pt x="2906" y="465"/>
                    </a:lnTo>
                    <a:lnTo>
                      <a:pt x="2910" y="468"/>
                    </a:lnTo>
                    <a:lnTo>
                      <a:pt x="2915" y="470"/>
                    </a:lnTo>
                    <a:lnTo>
                      <a:pt x="2920" y="472"/>
                    </a:lnTo>
                    <a:lnTo>
                      <a:pt x="2928" y="472"/>
                    </a:lnTo>
                    <a:lnTo>
                      <a:pt x="2935" y="472"/>
                    </a:lnTo>
                    <a:lnTo>
                      <a:pt x="2942" y="471"/>
                    </a:lnTo>
                    <a:lnTo>
                      <a:pt x="2949" y="469"/>
                    </a:lnTo>
                    <a:lnTo>
                      <a:pt x="2956" y="467"/>
                    </a:lnTo>
                    <a:lnTo>
                      <a:pt x="2970" y="462"/>
                    </a:lnTo>
                    <a:lnTo>
                      <a:pt x="2985" y="456"/>
                    </a:lnTo>
                    <a:lnTo>
                      <a:pt x="2999" y="450"/>
                    </a:lnTo>
                    <a:lnTo>
                      <a:pt x="3014" y="444"/>
                    </a:lnTo>
                    <a:lnTo>
                      <a:pt x="3021" y="442"/>
                    </a:lnTo>
                    <a:lnTo>
                      <a:pt x="3030" y="441"/>
                    </a:lnTo>
                    <a:lnTo>
                      <a:pt x="3038" y="440"/>
                    </a:lnTo>
                    <a:lnTo>
                      <a:pt x="3047" y="439"/>
                    </a:lnTo>
                    <a:lnTo>
                      <a:pt x="3068" y="439"/>
                    </a:lnTo>
                    <a:lnTo>
                      <a:pt x="3092" y="438"/>
                    </a:lnTo>
                    <a:lnTo>
                      <a:pt x="3117" y="436"/>
                    </a:lnTo>
                    <a:lnTo>
                      <a:pt x="3143" y="435"/>
                    </a:lnTo>
                    <a:lnTo>
                      <a:pt x="3168" y="435"/>
                    </a:lnTo>
                    <a:lnTo>
                      <a:pt x="3193" y="436"/>
                    </a:lnTo>
                    <a:lnTo>
                      <a:pt x="3203" y="437"/>
                    </a:lnTo>
                    <a:lnTo>
                      <a:pt x="3214" y="439"/>
                    </a:lnTo>
                    <a:lnTo>
                      <a:pt x="3223" y="442"/>
                    </a:lnTo>
                    <a:lnTo>
                      <a:pt x="3232" y="445"/>
                    </a:lnTo>
                    <a:lnTo>
                      <a:pt x="3245" y="449"/>
                    </a:lnTo>
                    <a:lnTo>
                      <a:pt x="3259" y="453"/>
                    </a:lnTo>
                    <a:lnTo>
                      <a:pt x="3275" y="456"/>
                    </a:lnTo>
                    <a:lnTo>
                      <a:pt x="3292" y="459"/>
                    </a:lnTo>
                    <a:lnTo>
                      <a:pt x="3312" y="461"/>
                    </a:lnTo>
                    <a:lnTo>
                      <a:pt x="3332" y="463"/>
                    </a:lnTo>
                    <a:lnTo>
                      <a:pt x="3353" y="463"/>
                    </a:lnTo>
                    <a:lnTo>
                      <a:pt x="3373" y="464"/>
                    </a:lnTo>
                    <a:lnTo>
                      <a:pt x="3394" y="463"/>
                    </a:lnTo>
                    <a:lnTo>
                      <a:pt x="3415" y="461"/>
                    </a:lnTo>
                    <a:lnTo>
                      <a:pt x="3434" y="458"/>
                    </a:lnTo>
                    <a:lnTo>
                      <a:pt x="3453" y="455"/>
                    </a:lnTo>
                    <a:lnTo>
                      <a:pt x="3471" y="450"/>
                    </a:lnTo>
                    <a:lnTo>
                      <a:pt x="3486" y="444"/>
                    </a:lnTo>
                    <a:lnTo>
                      <a:pt x="3494" y="441"/>
                    </a:lnTo>
                    <a:lnTo>
                      <a:pt x="3500" y="437"/>
                    </a:lnTo>
                    <a:lnTo>
                      <a:pt x="3506" y="433"/>
                    </a:lnTo>
                    <a:lnTo>
                      <a:pt x="3511" y="428"/>
                    </a:lnTo>
                    <a:lnTo>
                      <a:pt x="3526" y="418"/>
                    </a:lnTo>
                    <a:lnTo>
                      <a:pt x="3542" y="408"/>
                    </a:lnTo>
                    <a:lnTo>
                      <a:pt x="3558" y="397"/>
                    </a:lnTo>
                    <a:lnTo>
                      <a:pt x="3577" y="387"/>
                    </a:lnTo>
                    <a:lnTo>
                      <a:pt x="3585" y="381"/>
                    </a:lnTo>
                    <a:lnTo>
                      <a:pt x="3593" y="375"/>
                    </a:lnTo>
                    <a:lnTo>
                      <a:pt x="3600" y="369"/>
                    </a:lnTo>
                    <a:lnTo>
                      <a:pt x="3607" y="363"/>
                    </a:lnTo>
                    <a:lnTo>
                      <a:pt x="3613" y="356"/>
                    </a:lnTo>
                    <a:lnTo>
                      <a:pt x="3617" y="349"/>
                    </a:lnTo>
                    <a:lnTo>
                      <a:pt x="3622" y="342"/>
                    </a:lnTo>
                    <a:lnTo>
                      <a:pt x="3625" y="334"/>
                    </a:lnTo>
                    <a:lnTo>
                      <a:pt x="3628" y="316"/>
                    </a:lnTo>
                    <a:lnTo>
                      <a:pt x="3630" y="297"/>
                    </a:lnTo>
                    <a:lnTo>
                      <a:pt x="3632" y="277"/>
                    </a:lnTo>
                    <a:lnTo>
                      <a:pt x="3633" y="256"/>
                    </a:lnTo>
                    <a:lnTo>
                      <a:pt x="3636" y="237"/>
                    </a:lnTo>
                    <a:lnTo>
                      <a:pt x="3640" y="218"/>
                    </a:lnTo>
                    <a:lnTo>
                      <a:pt x="3642" y="209"/>
                    </a:lnTo>
                    <a:lnTo>
                      <a:pt x="3646" y="201"/>
                    </a:lnTo>
                    <a:lnTo>
                      <a:pt x="3650" y="193"/>
                    </a:lnTo>
                    <a:lnTo>
                      <a:pt x="3655" y="185"/>
                    </a:lnTo>
                    <a:lnTo>
                      <a:pt x="3666" y="174"/>
                    </a:lnTo>
                    <a:lnTo>
                      <a:pt x="3682" y="155"/>
                    </a:lnTo>
                    <a:lnTo>
                      <a:pt x="3699" y="133"/>
                    </a:lnTo>
                    <a:lnTo>
                      <a:pt x="3716" y="109"/>
                    </a:lnTo>
                    <a:lnTo>
                      <a:pt x="3734" y="85"/>
                    </a:lnTo>
                    <a:lnTo>
                      <a:pt x="3749" y="65"/>
                    </a:lnTo>
                    <a:lnTo>
                      <a:pt x="3755" y="57"/>
                    </a:lnTo>
                    <a:lnTo>
                      <a:pt x="3760" y="51"/>
                    </a:lnTo>
                    <a:lnTo>
                      <a:pt x="3765" y="46"/>
                    </a:lnTo>
                    <a:lnTo>
                      <a:pt x="3767" y="45"/>
                    </a:lnTo>
                    <a:lnTo>
                      <a:pt x="3768" y="42"/>
                    </a:lnTo>
                    <a:lnTo>
                      <a:pt x="3770" y="41"/>
                    </a:lnTo>
                    <a:lnTo>
                      <a:pt x="3771" y="41"/>
                    </a:lnTo>
                    <a:lnTo>
                      <a:pt x="3773" y="42"/>
                    </a:lnTo>
                    <a:lnTo>
                      <a:pt x="3777" y="44"/>
                    </a:lnTo>
                    <a:lnTo>
                      <a:pt x="3780" y="45"/>
                    </a:lnTo>
                    <a:lnTo>
                      <a:pt x="3784" y="47"/>
                    </a:lnTo>
                    <a:lnTo>
                      <a:pt x="3790" y="52"/>
                    </a:lnTo>
                    <a:lnTo>
                      <a:pt x="3799" y="58"/>
                    </a:lnTo>
                    <a:lnTo>
                      <a:pt x="3809" y="64"/>
                    </a:lnTo>
                    <a:lnTo>
                      <a:pt x="3829" y="74"/>
                    </a:lnTo>
                    <a:lnTo>
                      <a:pt x="3842" y="79"/>
                    </a:lnTo>
                    <a:lnTo>
                      <a:pt x="3851" y="85"/>
                    </a:lnTo>
                    <a:lnTo>
                      <a:pt x="3869" y="96"/>
                    </a:lnTo>
                    <a:lnTo>
                      <a:pt x="3889" y="106"/>
                    </a:lnTo>
                    <a:lnTo>
                      <a:pt x="3901" y="112"/>
                    </a:lnTo>
                    <a:lnTo>
                      <a:pt x="3911" y="119"/>
                    </a:lnTo>
                    <a:lnTo>
                      <a:pt x="3929" y="130"/>
                    </a:lnTo>
                    <a:lnTo>
                      <a:pt x="3939" y="134"/>
                    </a:lnTo>
                    <a:lnTo>
                      <a:pt x="3948" y="137"/>
                    </a:lnTo>
                    <a:lnTo>
                      <a:pt x="3952" y="137"/>
                    </a:lnTo>
                    <a:lnTo>
                      <a:pt x="3955" y="137"/>
                    </a:lnTo>
                    <a:lnTo>
                      <a:pt x="3957" y="135"/>
                    </a:lnTo>
                    <a:lnTo>
                      <a:pt x="3958" y="133"/>
                    </a:lnTo>
                    <a:lnTo>
                      <a:pt x="3962" y="131"/>
                    </a:lnTo>
                    <a:lnTo>
                      <a:pt x="3966" y="127"/>
                    </a:lnTo>
                    <a:lnTo>
                      <a:pt x="3971" y="122"/>
                    </a:lnTo>
                    <a:lnTo>
                      <a:pt x="3975" y="115"/>
                    </a:lnTo>
                    <a:lnTo>
                      <a:pt x="3985" y="99"/>
                    </a:lnTo>
                    <a:lnTo>
                      <a:pt x="3994" y="80"/>
                    </a:lnTo>
                    <a:lnTo>
                      <a:pt x="4014" y="43"/>
                    </a:lnTo>
                    <a:lnTo>
                      <a:pt x="4027" y="18"/>
                    </a:lnTo>
                    <a:lnTo>
                      <a:pt x="4033" y="10"/>
                    </a:lnTo>
                    <a:lnTo>
                      <a:pt x="4039" y="4"/>
                    </a:lnTo>
                    <a:lnTo>
                      <a:pt x="4045" y="1"/>
                    </a:lnTo>
                    <a:lnTo>
                      <a:pt x="4052" y="0"/>
                    </a:lnTo>
                    <a:lnTo>
                      <a:pt x="4057" y="1"/>
                    </a:lnTo>
                    <a:lnTo>
                      <a:pt x="4062" y="3"/>
                    </a:lnTo>
                    <a:lnTo>
                      <a:pt x="4067" y="7"/>
                    </a:lnTo>
                    <a:lnTo>
                      <a:pt x="4072" y="11"/>
                    </a:lnTo>
                    <a:lnTo>
                      <a:pt x="4081" y="22"/>
                    </a:lnTo>
                    <a:lnTo>
                      <a:pt x="4090" y="33"/>
                    </a:lnTo>
                    <a:lnTo>
                      <a:pt x="4094" y="38"/>
                    </a:lnTo>
                    <a:lnTo>
                      <a:pt x="4098" y="42"/>
                    </a:lnTo>
                    <a:lnTo>
                      <a:pt x="4102" y="45"/>
                    </a:lnTo>
                    <a:lnTo>
                      <a:pt x="4107" y="47"/>
                    </a:lnTo>
                    <a:lnTo>
                      <a:pt x="4108" y="51"/>
                    </a:lnTo>
                    <a:lnTo>
                      <a:pt x="4110" y="55"/>
                    </a:lnTo>
                    <a:lnTo>
                      <a:pt x="4112" y="59"/>
                    </a:lnTo>
                    <a:lnTo>
                      <a:pt x="4115" y="62"/>
                    </a:lnTo>
                    <a:lnTo>
                      <a:pt x="4121" y="67"/>
                    </a:lnTo>
                    <a:lnTo>
                      <a:pt x="4128" y="71"/>
                    </a:lnTo>
                    <a:lnTo>
                      <a:pt x="4136" y="73"/>
                    </a:lnTo>
                    <a:lnTo>
                      <a:pt x="4145" y="74"/>
                    </a:lnTo>
                    <a:lnTo>
                      <a:pt x="4154" y="74"/>
                    </a:lnTo>
                    <a:lnTo>
                      <a:pt x="4165" y="73"/>
                    </a:lnTo>
                    <a:lnTo>
                      <a:pt x="4174" y="70"/>
                    </a:lnTo>
                    <a:lnTo>
                      <a:pt x="4184" y="67"/>
                    </a:lnTo>
                    <a:lnTo>
                      <a:pt x="4193" y="63"/>
                    </a:lnTo>
                    <a:lnTo>
                      <a:pt x="4202" y="59"/>
                    </a:lnTo>
                    <a:lnTo>
                      <a:pt x="4209" y="55"/>
                    </a:lnTo>
                    <a:lnTo>
                      <a:pt x="4217" y="50"/>
                    </a:lnTo>
                    <a:lnTo>
                      <a:pt x="4223" y="44"/>
                    </a:lnTo>
                    <a:lnTo>
                      <a:pt x="4228" y="39"/>
                    </a:lnTo>
                    <a:lnTo>
                      <a:pt x="4234" y="32"/>
                    </a:lnTo>
                    <a:lnTo>
                      <a:pt x="4240" y="27"/>
                    </a:lnTo>
                    <a:lnTo>
                      <a:pt x="4247" y="22"/>
                    </a:lnTo>
                    <a:lnTo>
                      <a:pt x="4254" y="19"/>
                    </a:lnTo>
                    <a:lnTo>
                      <a:pt x="4262" y="16"/>
                    </a:lnTo>
                    <a:lnTo>
                      <a:pt x="4271" y="14"/>
                    </a:lnTo>
                    <a:lnTo>
                      <a:pt x="4279" y="12"/>
                    </a:lnTo>
                    <a:lnTo>
                      <a:pt x="4287" y="12"/>
                    </a:lnTo>
                    <a:lnTo>
                      <a:pt x="4304" y="12"/>
                    </a:lnTo>
                    <a:lnTo>
                      <a:pt x="4323" y="13"/>
                    </a:lnTo>
                    <a:lnTo>
                      <a:pt x="4339" y="15"/>
                    </a:lnTo>
                    <a:lnTo>
                      <a:pt x="4354" y="18"/>
                    </a:lnTo>
                    <a:lnTo>
                      <a:pt x="4356" y="22"/>
                    </a:lnTo>
                    <a:lnTo>
                      <a:pt x="4357" y="25"/>
                    </a:lnTo>
                    <a:lnTo>
                      <a:pt x="4360" y="28"/>
                    </a:lnTo>
                    <a:lnTo>
                      <a:pt x="4362" y="32"/>
                    </a:lnTo>
                    <a:lnTo>
                      <a:pt x="4369" y="37"/>
                    </a:lnTo>
                    <a:lnTo>
                      <a:pt x="4378" y="43"/>
                    </a:lnTo>
                    <a:lnTo>
                      <a:pt x="4387" y="47"/>
                    </a:lnTo>
                    <a:lnTo>
                      <a:pt x="4397" y="51"/>
                    </a:lnTo>
                    <a:lnTo>
                      <a:pt x="4408" y="55"/>
                    </a:lnTo>
                    <a:lnTo>
                      <a:pt x="4420" y="58"/>
                    </a:lnTo>
                    <a:lnTo>
                      <a:pt x="4466" y="67"/>
                    </a:lnTo>
                    <a:lnTo>
                      <a:pt x="4501" y="72"/>
                    </a:lnTo>
                    <a:lnTo>
                      <a:pt x="4505" y="83"/>
                    </a:lnTo>
                    <a:lnTo>
                      <a:pt x="4510" y="95"/>
                    </a:lnTo>
                    <a:lnTo>
                      <a:pt x="4516" y="106"/>
                    </a:lnTo>
                    <a:lnTo>
                      <a:pt x="4523" y="118"/>
                    </a:lnTo>
                    <a:lnTo>
                      <a:pt x="4539" y="141"/>
                    </a:lnTo>
                    <a:lnTo>
                      <a:pt x="4552" y="161"/>
                    </a:lnTo>
                    <a:lnTo>
                      <a:pt x="4556" y="166"/>
                    </a:lnTo>
                    <a:lnTo>
                      <a:pt x="4561" y="171"/>
                    </a:lnTo>
                    <a:lnTo>
                      <a:pt x="4567" y="174"/>
                    </a:lnTo>
                    <a:lnTo>
                      <a:pt x="4574" y="177"/>
                    </a:lnTo>
                    <a:lnTo>
                      <a:pt x="4588" y="182"/>
                    </a:lnTo>
                    <a:lnTo>
                      <a:pt x="4605" y="185"/>
                    </a:lnTo>
                    <a:lnTo>
                      <a:pt x="4620" y="188"/>
                    </a:lnTo>
                    <a:lnTo>
                      <a:pt x="4633" y="191"/>
                    </a:lnTo>
                    <a:lnTo>
                      <a:pt x="4638" y="193"/>
                    </a:lnTo>
                    <a:lnTo>
                      <a:pt x="4643" y="195"/>
                    </a:lnTo>
                    <a:lnTo>
                      <a:pt x="4646" y="197"/>
                    </a:lnTo>
                    <a:lnTo>
                      <a:pt x="4648" y="200"/>
                    </a:lnTo>
                    <a:lnTo>
                      <a:pt x="4675" y="245"/>
                    </a:lnTo>
                    <a:lnTo>
                      <a:pt x="4692" y="252"/>
                    </a:lnTo>
                    <a:lnTo>
                      <a:pt x="4714" y="262"/>
                    </a:lnTo>
                    <a:lnTo>
                      <a:pt x="4725" y="267"/>
                    </a:lnTo>
                    <a:lnTo>
                      <a:pt x="4736" y="273"/>
                    </a:lnTo>
                    <a:lnTo>
                      <a:pt x="4747" y="277"/>
                    </a:lnTo>
                    <a:lnTo>
                      <a:pt x="4758" y="280"/>
                    </a:lnTo>
                    <a:lnTo>
                      <a:pt x="4763" y="287"/>
                    </a:lnTo>
                    <a:lnTo>
                      <a:pt x="4769" y="293"/>
                    </a:lnTo>
                    <a:lnTo>
                      <a:pt x="4775" y="298"/>
                    </a:lnTo>
                    <a:lnTo>
                      <a:pt x="4784" y="309"/>
                    </a:lnTo>
                    <a:lnTo>
                      <a:pt x="4793" y="319"/>
                    </a:lnTo>
                    <a:lnTo>
                      <a:pt x="4797" y="325"/>
                    </a:lnTo>
                    <a:lnTo>
                      <a:pt x="4798" y="326"/>
                    </a:lnTo>
                    <a:lnTo>
                      <a:pt x="4800" y="328"/>
                    </a:lnTo>
                    <a:lnTo>
                      <a:pt x="4801" y="330"/>
                    </a:lnTo>
                    <a:lnTo>
                      <a:pt x="4802" y="332"/>
                    </a:lnTo>
                    <a:lnTo>
                      <a:pt x="4817" y="344"/>
                    </a:lnTo>
                    <a:lnTo>
                      <a:pt x="4834" y="357"/>
                    </a:lnTo>
                    <a:lnTo>
                      <a:pt x="4842" y="364"/>
                    </a:lnTo>
                    <a:lnTo>
                      <a:pt x="4851" y="369"/>
                    </a:lnTo>
                    <a:lnTo>
                      <a:pt x="4860" y="374"/>
                    </a:lnTo>
                    <a:lnTo>
                      <a:pt x="4867" y="377"/>
                    </a:lnTo>
                    <a:lnTo>
                      <a:pt x="4875" y="379"/>
                    </a:lnTo>
                    <a:lnTo>
                      <a:pt x="4882" y="381"/>
                    </a:lnTo>
                    <a:lnTo>
                      <a:pt x="4890" y="382"/>
                    </a:lnTo>
                    <a:lnTo>
                      <a:pt x="4896" y="382"/>
                    </a:lnTo>
                    <a:lnTo>
                      <a:pt x="4910" y="380"/>
                    </a:lnTo>
                    <a:lnTo>
                      <a:pt x="4924" y="377"/>
                    </a:lnTo>
                    <a:lnTo>
                      <a:pt x="4937" y="374"/>
                    </a:lnTo>
                    <a:lnTo>
                      <a:pt x="4950" y="370"/>
                    </a:lnTo>
                    <a:lnTo>
                      <a:pt x="4964" y="367"/>
                    </a:lnTo>
                    <a:lnTo>
                      <a:pt x="4980" y="366"/>
                    </a:lnTo>
                    <a:lnTo>
                      <a:pt x="4992" y="365"/>
                    </a:lnTo>
                    <a:lnTo>
                      <a:pt x="5004" y="364"/>
                    </a:lnTo>
                    <a:lnTo>
                      <a:pt x="5017" y="362"/>
                    </a:lnTo>
                    <a:lnTo>
                      <a:pt x="5031" y="361"/>
                    </a:lnTo>
                    <a:lnTo>
                      <a:pt x="5086" y="361"/>
                    </a:lnTo>
                    <a:lnTo>
                      <a:pt x="5203" y="371"/>
                    </a:lnTo>
                    <a:lnTo>
                      <a:pt x="5203" y="371"/>
                    </a:lnTo>
                    <a:lnTo>
                      <a:pt x="5244" y="435"/>
                    </a:lnTo>
                    <a:lnTo>
                      <a:pt x="5248" y="450"/>
                    </a:lnTo>
                    <a:lnTo>
                      <a:pt x="5250" y="464"/>
                    </a:lnTo>
                    <a:lnTo>
                      <a:pt x="5251" y="478"/>
                    </a:lnTo>
                    <a:lnTo>
                      <a:pt x="5252" y="491"/>
                    </a:lnTo>
                    <a:lnTo>
                      <a:pt x="5253" y="498"/>
                    </a:lnTo>
                    <a:lnTo>
                      <a:pt x="5255" y="504"/>
                    </a:lnTo>
                    <a:lnTo>
                      <a:pt x="5258" y="509"/>
                    </a:lnTo>
                    <a:lnTo>
                      <a:pt x="5262" y="514"/>
                    </a:lnTo>
                    <a:lnTo>
                      <a:pt x="5266" y="519"/>
                    </a:lnTo>
                    <a:lnTo>
                      <a:pt x="5272" y="524"/>
                    </a:lnTo>
                    <a:lnTo>
                      <a:pt x="5279" y="528"/>
                    </a:lnTo>
                    <a:lnTo>
                      <a:pt x="5289" y="531"/>
                    </a:lnTo>
                    <a:lnTo>
                      <a:pt x="5311" y="538"/>
                    </a:lnTo>
                    <a:lnTo>
                      <a:pt x="5335" y="543"/>
                    </a:lnTo>
                    <a:lnTo>
                      <a:pt x="5361" y="549"/>
                    </a:lnTo>
                    <a:lnTo>
                      <a:pt x="5387" y="555"/>
                    </a:lnTo>
                    <a:lnTo>
                      <a:pt x="5400" y="559"/>
                    </a:lnTo>
                    <a:lnTo>
                      <a:pt x="5412" y="564"/>
                    </a:lnTo>
                    <a:lnTo>
                      <a:pt x="5424" y="569"/>
                    </a:lnTo>
                    <a:lnTo>
                      <a:pt x="5435" y="575"/>
                    </a:lnTo>
                    <a:lnTo>
                      <a:pt x="5445" y="582"/>
                    </a:lnTo>
                    <a:lnTo>
                      <a:pt x="5455" y="590"/>
                    </a:lnTo>
                    <a:lnTo>
                      <a:pt x="5463" y="598"/>
                    </a:lnTo>
                    <a:lnTo>
                      <a:pt x="5469" y="609"/>
                    </a:lnTo>
                    <a:lnTo>
                      <a:pt x="5475" y="620"/>
                    </a:lnTo>
                    <a:lnTo>
                      <a:pt x="5481" y="631"/>
                    </a:lnTo>
                    <a:lnTo>
                      <a:pt x="5485" y="642"/>
                    </a:lnTo>
                    <a:lnTo>
                      <a:pt x="5489" y="653"/>
                    </a:lnTo>
                    <a:lnTo>
                      <a:pt x="5492" y="663"/>
                    </a:lnTo>
                    <a:lnTo>
                      <a:pt x="5494" y="674"/>
                    </a:lnTo>
                    <a:lnTo>
                      <a:pt x="5496" y="684"/>
                    </a:lnTo>
                    <a:lnTo>
                      <a:pt x="5498" y="695"/>
                    </a:lnTo>
                    <a:lnTo>
                      <a:pt x="5500" y="716"/>
                    </a:lnTo>
                    <a:lnTo>
                      <a:pt x="5500" y="738"/>
                    </a:lnTo>
                    <a:lnTo>
                      <a:pt x="5500" y="762"/>
                    </a:lnTo>
                    <a:lnTo>
                      <a:pt x="5500" y="789"/>
                    </a:lnTo>
                    <a:lnTo>
                      <a:pt x="5501" y="882"/>
                    </a:lnTo>
                    <a:lnTo>
                      <a:pt x="5637" y="995"/>
                    </a:lnTo>
                    <a:lnTo>
                      <a:pt x="5643" y="1000"/>
                    </a:lnTo>
                    <a:lnTo>
                      <a:pt x="5649" y="1006"/>
                    </a:lnTo>
                    <a:lnTo>
                      <a:pt x="5654" y="1012"/>
                    </a:lnTo>
                    <a:lnTo>
                      <a:pt x="5659" y="1019"/>
                    </a:lnTo>
                    <a:lnTo>
                      <a:pt x="5668" y="1033"/>
                    </a:lnTo>
                    <a:lnTo>
                      <a:pt x="5675" y="1048"/>
                    </a:lnTo>
                    <a:lnTo>
                      <a:pt x="5681" y="1063"/>
                    </a:lnTo>
                    <a:lnTo>
                      <a:pt x="5687" y="1080"/>
                    </a:lnTo>
                    <a:lnTo>
                      <a:pt x="5691" y="1097"/>
                    </a:lnTo>
                    <a:lnTo>
                      <a:pt x="5696" y="1115"/>
                    </a:lnTo>
                    <a:lnTo>
                      <a:pt x="5704" y="1150"/>
                    </a:lnTo>
                    <a:lnTo>
                      <a:pt x="5713" y="1185"/>
                    </a:lnTo>
                    <a:lnTo>
                      <a:pt x="5720" y="1202"/>
                    </a:lnTo>
                    <a:lnTo>
                      <a:pt x="5726" y="1218"/>
                    </a:lnTo>
                    <a:lnTo>
                      <a:pt x="5734" y="1234"/>
                    </a:lnTo>
                    <a:lnTo>
                      <a:pt x="5742" y="1248"/>
                    </a:lnTo>
                    <a:lnTo>
                      <a:pt x="5747" y="1255"/>
                    </a:lnTo>
                    <a:lnTo>
                      <a:pt x="5751" y="1263"/>
                    </a:lnTo>
                    <a:lnTo>
                      <a:pt x="5754" y="1271"/>
                    </a:lnTo>
                    <a:lnTo>
                      <a:pt x="5757" y="1280"/>
                    </a:lnTo>
                    <a:lnTo>
                      <a:pt x="5758" y="1287"/>
                    </a:lnTo>
                    <a:lnTo>
                      <a:pt x="5759" y="1295"/>
                    </a:lnTo>
                    <a:lnTo>
                      <a:pt x="5759" y="1302"/>
                    </a:lnTo>
                    <a:lnTo>
                      <a:pt x="5759" y="1309"/>
                    </a:lnTo>
                    <a:lnTo>
                      <a:pt x="5758" y="1316"/>
                    </a:lnTo>
                    <a:lnTo>
                      <a:pt x="5756" y="1323"/>
                    </a:lnTo>
                    <a:lnTo>
                      <a:pt x="5754" y="1329"/>
                    </a:lnTo>
                    <a:lnTo>
                      <a:pt x="5752" y="1334"/>
                    </a:lnTo>
                    <a:lnTo>
                      <a:pt x="5749" y="1340"/>
                    </a:lnTo>
                    <a:lnTo>
                      <a:pt x="5745" y="1344"/>
                    </a:lnTo>
                    <a:lnTo>
                      <a:pt x="5742" y="1348"/>
                    </a:lnTo>
                    <a:lnTo>
                      <a:pt x="5738" y="1352"/>
                    </a:lnTo>
                    <a:lnTo>
                      <a:pt x="5734" y="1354"/>
                    </a:lnTo>
                    <a:lnTo>
                      <a:pt x="5729" y="1356"/>
                    </a:lnTo>
                    <a:lnTo>
                      <a:pt x="5724" y="1358"/>
                    </a:lnTo>
                    <a:lnTo>
                      <a:pt x="5719" y="1358"/>
                    </a:lnTo>
                    <a:lnTo>
                      <a:pt x="5713" y="1357"/>
                    </a:lnTo>
                    <a:lnTo>
                      <a:pt x="5708" y="1356"/>
                    </a:lnTo>
                    <a:lnTo>
                      <a:pt x="5703" y="1353"/>
                    </a:lnTo>
                    <a:lnTo>
                      <a:pt x="5698" y="1349"/>
                    </a:lnTo>
                    <a:lnTo>
                      <a:pt x="5693" y="1345"/>
                    </a:lnTo>
                    <a:lnTo>
                      <a:pt x="5688" y="1339"/>
                    </a:lnTo>
                    <a:lnTo>
                      <a:pt x="5683" y="1332"/>
                    </a:lnTo>
                    <a:lnTo>
                      <a:pt x="5678" y="1323"/>
                    </a:lnTo>
                    <a:lnTo>
                      <a:pt x="5673" y="1313"/>
                    </a:lnTo>
                    <a:lnTo>
                      <a:pt x="5669" y="1302"/>
                    </a:lnTo>
                    <a:lnTo>
                      <a:pt x="5665" y="1290"/>
                    </a:lnTo>
                    <a:lnTo>
                      <a:pt x="5660" y="1276"/>
                    </a:lnTo>
                    <a:lnTo>
                      <a:pt x="5658" y="1276"/>
                    </a:lnTo>
                    <a:lnTo>
                      <a:pt x="5657" y="1277"/>
                    </a:lnTo>
                    <a:lnTo>
                      <a:pt x="5656" y="1278"/>
                    </a:lnTo>
                    <a:lnTo>
                      <a:pt x="5656" y="1280"/>
                    </a:lnTo>
                    <a:lnTo>
                      <a:pt x="5645" y="1284"/>
                    </a:lnTo>
                    <a:lnTo>
                      <a:pt x="5632" y="1290"/>
                    </a:lnTo>
                    <a:lnTo>
                      <a:pt x="5618" y="1297"/>
                    </a:lnTo>
                    <a:lnTo>
                      <a:pt x="5601" y="1306"/>
                    </a:lnTo>
                    <a:lnTo>
                      <a:pt x="5571" y="1324"/>
                    </a:lnTo>
                    <a:lnTo>
                      <a:pt x="5546" y="1338"/>
                    </a:lnTo>
                    <a:lnTo>
                      <a:pt x="5535" y="1343"/>
                    </a:lnTo>
                    <a:lnTo>
                      <a:pt x="5523" y="1348"/>
                    </a:lnTo>
                    <a:lnTo>
                      <a:pt x="5509" y="1353"/>
                    </a:lnTo>
                    <a:lnTo>
                      <a:pt x="5492" y="1357"/>
                    </a:lnTo>
                    <a:lnTo>
                      <a:pt x="5476" y="1361"/>
                    </a:lnTo>
                    <a:lnTo>
                      <a:pt x="5459" y="1364"/>
                    </a:lnTo>
                    <a:lnTo>
                      <a:pt x="5440" y="1367"/>
                    </a:lnTo>
                    <a:lnTo>
                      <a:pt x="5422" y="1369"/>
                    </a:lnTo>
                    <a:lnTo>
                      <a:pt x="5404" y="1370"/>
                    </a:lnTo>
                    <a:lnTo>
                      <a:pt x="5385" y="1371"/>
                    </a:lnTo>
                    <a:lnTo>
                      <a:pt x="5368" y="1371"/>
                    </a:lnTo>
                    <a:lnTo>
                      <a:pt x="5351" y="1370"/>
                    </a:lnTo>
                    <a:lnTo>
                      <a:pt x="5334" y="1368"/>
                    </a:lnTo>
                    <a:lnTo>
                      <a:pt x="5320" y="1365"/>
                    </a:lnTo>
                    <a:lnTo>
                      <a:pt x="5306" y="1362"/>
                    </a:lnTo>
                    <a:lnTo>
                      <a:pt x="5295" y="1357"/>
                    </a:lnTo>
                    <a:lnTo>
                      <a:pt x="5280" y="1350"/>
                    </a:lnTo>
                    <a:lnTo>
                      <a:pt x="5260" y="1341"/>
                    </a:lnTo>
                    <a:lnTo>
                      <a:pt x="5235" y="1330"/>
                    </a:lnTo>
                    <a:lnTo>
                      <a:pt x="5208" y="1320"/>
                    </a:lnTo>
                    <a:lnTo>
                      <a:pt x="5194" y="1315"/>
                    </a:lnTo>
                    <a:lnTo>
                      <a:pt x="5181" y="1312"/>
                    </a:lnTo>
                    <a:lnTo>
                      <a:pt x="5167" y="1308"/>
                    </a:lnTo>
                    <a:lnTo>
                      <a:pt x="5155" y="1306"/>
                    </a:lnTo>
                    <a:lnTo>
                      <a:pt x="5144" y="1305"/>
                    </a:lnTo>
                    <a:lnTo>
                      <a:pt x="5134" y="1305"/>
                    </a:lnTo>
                    <a:lnTo>
                      <a:pt x="5129" y="1306"/>
                    </a:lnTo>
                    <a:lnTo>
                      <a:pt x="5124" y="1307"/>
                    </a:lnTo>
                    <a:lnTo>
                      <a:pt x="5120" y="1309"/>
                    </a:lnTo>
                    <a:lnTo>
                      <a:pt x="5117" y="1311"/>
                    </a:lnTo>
                    <a:lnTo>
                      <a:pt x="5117" y="1311"/>
                    </a:lnTo>
                    <a:lnTo>
                      <a:pt x="5201" y="1837"/>
                    </a:lnTo>
                    <a:lnTo>
                      <a:pt x="5401" y="2201"/>
                    </a:lnTo>
                    <a:lnTo>
                      <a:pt x="5222" y="2353"/>
                    </a:lnTo>
                    <a:lnTo>
                      <a:pt x="4600" y="2534"/>
                    </a:lnTo>
                    <a:lnTo>
                      <a:pt x="4438" y="2767"/>
                    </a:lnTo>
                    <a:lnTo>
                      <a:pt x="4425" y="2963"/>
                    </a:lnTo>
                    <a:lnTo>
                      <a:pt x="4323" y="2994"/>
                    </a:lnTo>
                    <a:lnTo>
                      <a:pt x="4289" y="3009"/>
                    </a:lnTo>
                    <a:lnTo>
                      <a:pt x="4289" y="3009"/>
                    </a:lnTo>
                    <a:lnTo>
                      <a:pt x="4278" y="3006"/>
                    </a:lnTo>
                    <a:lnTo>
                      <a:pt x="4268" y="3004"/>
                    </a:lnTo>
                    <a:lnTo>
                      <a:pt x="4256" y="3003"/>
                    </a:lnTo>
                    <a:lnTo>
                      <a:pt x="4246" y="3002"/>
                    </a:lnTo>
                    <a:lnTo>
                      <a:pt x="4243" y="3001"/>
                    </a:lnTo>
                    <a:lnTo>
                      <a:pt x="4241" y="2998"/>
                    </a:lnTo>
                    <a:lnTo>
                      <a:pt x="4241" y="2974"/>
                    </a:lnTo>
                    <a:lnTo>
                      <a:pt x="4241" y="2945"/>
                    </a:lnTo>
                    <a:lnTo>
                      <a:pt x="4243" y="2914"/>
                    </a:lnTo>
                    <a:lnTo>
                      <a:pt x="4244" y="2881"/>
                    </a:lnTo>
                    <a:lnTo>
                      <a:pt x="4244" y="2849"/>
                    </a:lnTo>
                    <a:lnTo>
                      <a:pt x="4243" y="2819"/>
                    </a:lnTo>
                    <a:lnTo>
                      <a:pt x="4243" y="2805"/>
                    </a:lnTo>
                    <a:lnTo>
                      <a:pt x="4241" y="2793"/>
                    </a:lnTo>
                    <a:lnTo>
                      <a:pt x="4240" y="2781"/>
                    </a:lnTo>
                    <a:lnTo>
                      <a:pt x="4238" y="2771"/>
                    </a:lnTo>
                    <a:lnTo>
                      <a:pt x="4236" y="2770"/>
                    </a:lnTo>
                    <a:lnTo>
                      <a:pt x="4234" y="2769"/>
                    </a:lnTo>
                    <a:lnTo>
                      <a:pt x="4092" y="2648"/>
                    </a:lnTo>
                    <a:lnTo>
                      <a:pt x="4085" y="2643"/>
                    </a:lnTo>
                    <a:lnTo>
                      <a:pt x="4074" y="2634"/>
                    </a:lnTo>
                    <a:lnTo>
                      <a:pt x="4063" y="2625"/>
                    </a:lnTo>
                    <a:lnTo>
                      <a:pt x="4055" y="2620"/>
                    </a:lnTo>
                    <a:lnTo>
                      <a:pt x="4052" y="2619"/>
                    </a:lnTo>
                    <a:lnTo>
                      <a:pt x="4049" y="2617"/>
                    </a:lnTo>
                    <a:lnTo>
                      <a:pt x="4047" y="2616"/>
                    </a:lnTo>
                    <a:lnTo>
                      <a:pt x="4045" y="2616"/>
                    </a:lnTo>
                    <a:lnTo>
                      <a:pt x="4037" y="2616"/>
                    </a:lnTo>
                    <a:lnTo>
                      <a:pt x="4034" y="2616"/>
                    </a:lnTo>
                    <a:lnTo>
                      <a:pt x="4030" y="2618"/>
                    </a:lnTo>
                    <a:lnTo>
                      <a:pt x="4027" y="2619"/>
                    </a:lnTo>
                    <a:lnTo>
                      <a:pt x="4023" y="2622"/>
                    </a:lnTo>
                    <a:lnTo>
                      <a:pt x="4015" y="2627"/>
                    </a:lnTo>
                    <a:lnTo>
                      <a:pt x="4008" y="2634"/>
                    </a:lnTo>
                    <a:lnTo>
                      <a:pt x="3994" y="2649"/>
                    </a:lnTo>
                    <a:lnTo>
                      <a:pt x="3986" y="2659"/>
                    </a:lnTo>
                    <a:lnTo>
                      <a:pt x="3976" y="2669"/>
                    </a:lnTo>
                    <a:lnTo>
                      <a:pt x="3966" y="2678"/>
                    </a:lnTo>
                    <a:lnTo>
                      <a:pt x="3958" y="2684"/>
                    </a:lnTo>
                    <a:lnTo>
                      <a:pt x="3949" y="2691"/>
                    </a:lnTo>
                    <a:lnTo>
                      <a:pt x="3944" y="2694"/>
                    </a:lnTo>
                    <a:lnTo>
                      <a:pt x="3938" y="2696"/>
                    </a:lnTo>
                    <a:lnTo>
                      <a:pt x="3933" y="2698"/>
                    </a:lnTo>
                    <a:lnTo>
                      <a:pt x="3928" y="2699"/>
                    </a:lnTo>
                    <a:lnTo>
                      <a:pt x="3920" y="2698"/>
                    </a:lnTo>
                    <a:lnTo>
                      <a:pt x="3908" y="2697"/>
                    </a:lnTo>
                    <a:lnTo>
                      <a:pt x="3902" y="2697"/>
                    </a:lnTo>
                    <a:lnTo>
                      <a:pt x="3897" y="2697"/>
                    </a:lnTo>
                    <a:lnTo>
                      <a:pt x="3892" y="2699"/>
                    </a:lnTo>
                    <a:lnTo>
                      <a:pt x="3888" y="2701"/>
                    </a:lnTo>
                    <a:lnTo>
                      <a:pt x="3886" y="2702"/>
                    </a:lnTo>
                    <a:lnTo>
                      <a:pt x="3884" y="2704"/>
                    </a:lnTo>
                    <a:lnTo>
                      <a:pt x="3882" y="2704"/>
                    </a:lnTo>
                    <a:lnTo>
                      <a:pt x="3881" y="2705"/>
                    </a:lnTo>
                    <a:lnTo>
                      <a:pt x="3877" y="2713"/>
                    </a:lnTo>
                    <a:lnTo>
                      <a:pt x="3872" y="2722"/>
                    </a:lnTo>
                    <a:lnTo>
                      <a:pt x="3865" y="2731"/>
                    </a:lnTo>
                    <a:lnTo>
                      <a:pt x="3857" y="2740"/>
                    </a:lnTo>
                    <a:lnTo>
                      <a:pt x="3848" y="2749"/>
                    </a:lnTo>
                    <a:lnTo>
                      <a:pt x="3840" y="2757"/>
                    </a:lnTo>
                    <a:lnTo>
                      <a:pt x="3832" y="2764"/>
                    </a:lnTo>
                    <a:lnTo>
                      <a:pt x="3825" y="2768"/>
                    </a:lnTo>
                    <a:lnTo>
                      <a:pt x="3818" y="2771"/>
                    </a:lnTo>
                    <a:lnTo>
                      <a:pt x="3808" y="2773"/>
                    </a:lnTo>
                    <a:lnTo>
                      <a:pt x="3796" y="2774"/>
                    </a:lnTo>
                    <a:lnTo>
                      <a:pt x="3780" y="2774"/>
                    </a:lnTo>
                    <a:lnTo>
                      <a:pt x="3763" y="2774"/>
                    </a:lnTo>
                    <a:lnTo>
                      <a:pt x="3746" y="2772"/>
                    </a:lnTo>
                    <a:lnTo>
                      <a:pt x="3726" y="2769"/>
                    </a:lnTo>
                    <a:lnTo>
                      <a:pt x="3708" y="2766"/>
                    </a:lnTo>
                    <a:lnTo>
                      <a:pt x="3689" y="2763"/>
                    </a:lnTo>
                    <a:lnTo>
                      <a:pt x="3670" y="2758"/>
                    </a:lnTo>
                    <a:lnTo>
                      <a:pt x="3653" y="2754"/>
                    </a:lnTo>
                    <a:lnTo>
                      <a:pt x="3638" y="2749"/>
                    </a:lnTo>
                    <a:lnTo>
                      <a:pt x="3625" y="2743"/>
                    </a:lnTo>
                    <a:lnTo>
                      <a:pt x="3613" y="2737"/>
                    </a:lnTo>
                    <a:lnTo>
                      <a:pt x="3609" y="2735"/>
                    </a:lnTo>
                    <a:lnTo>
                      <a:pt x="3606" y="2732"/>
                    </a:lnTo>
                    <a:lnTo>
                      <a:pt x="3603" y="2729"/>
                    </a:lnTo>
                    <a:lnTo>
                      <a:pt x="3601" y="2725"/>
                    </a:lnTo>
                    <a:lnTo>
                      <a:pt x="3600" y="2725"/>
                    </a:lnTo>
                    <a:lnTo>
                      <a:pt x="3597" y="2727"/>
                    </a:lnTo>
                    <a:lnTo>
                      <a:pt x="3594" y="2727"/>
                    </a:lnTo>
                    <a:lnTo>
                      <a:pt x="3589" y="2727"/>
                    </a:lnTo>
                    <a:lnTo>
                      <a:pt x="3584" y="2728"/>
                    </a:lnTo>
                    <a:lnTo>
                      <a:pt x="3580" y="2729"/>
                    </a:lnTo>
                    <a:lnTo>
                      <a:pt x="3575" y="2730"/>
                    </a:lnTo>
                    <a:lnTo>
                      <a:pt x="3566" y="2735"/>
                    </a:lnTo>
                    <a:lnTo>
                      <a:pt x="3559" y="2740"/>
                    </a:lnTo>
                    <a:lnTo>
                      <a:pt x="3546" y="2754"/>
                    </a:lnTo>
                    <a:lnTo>
                      <a:pt x="3534" y="2770"/>
                    </a:lnTo>
                    <a:lnTo>
                      <a:pt x="3528" y="2778"/>
                    </a:lnTo>
                    <a:lnTo>
                      <a:pt x="3522" y="2786"/>
                    </a:lnTo>
                    <a:lnTo>
                      <a:pt x="3515" y="2792"/>
                    </a:lnTo>
                    <a:lnTo>
                      <a:pt x="3507" y="2797"/>
                    </a:lnTo>
                    <a:lnTo>
                      <a:pt x="3500" y="2801"/>
                    </a:lnTo>
                    <a:lnTo>
                      <a:pt x="3491" y="2804"/>
                    </a:lnTo>
                    <a:lnTo>
                      <a:pt x="3486" y="2804"/>
                    </a:lnTo>
                    <a:lnTo>
                      <a:pt x="3481" y="2804"/>
                    </a:lnTo>
                    <a:lnTo>
                      <a:pt x="3476" y="2804"/>
                    </a:lnTo>
                    <a:lnTo>
                      <a:pt x="3471" y="2803"/>
                    </a:lnTo>
                    <a:lnTo>
                      <a:pt x="3441" y="2798"/>
                    </a:lnTo>
                    <a:lnTo>
                      <a:pt x="3394" y="2790"/>
                    </a:lnTo>
                    <a:lnTo>
                      <a:pt x="3371" y="2786"/>
                    </a:lnTo>
                    <a:lnTo>
                      <a:pt x="3350" y="2782"/>
                    </a:lnTo>
                    <a:lnTo>
                      <a:pt x="3342" y="2780"/>
                    </a:lnTo>
                    <a:lnTo>
                      <a:pt x="3336" y="2778"/>
                    </a:lnTo>
                    <a:lnTo>
                      <a:pt x="3332" y="2775"/>
                    </a:lnTo>
                    <a:lnTo>
                      <a:pt x="3329" y="2774"/>
                    </a:lnTo>
                    <a:lnTo>
                      <a:pt x="3328" y="2773"/>
                    </a:lnTo>
                    <a:lnTo>
                      <a:pt x="3326" y="2773"/>
                    </a:lnTo>
                    <a:lnTo>
                      <a:pt x="3320" y="2772"/>
                    </a:lnTo>
                    <a:lnTo>
                      <a:pt x="3314" y="2773"/>
                    </a:lnTo>
                    <a:lnTo>
                      <a:pt x="3309" y="2774"/>
                    </a:lnTo>
                    <a:lnTo>
                      <a:pt x="3303" y="2777"/>
                    </a:lnTo>
                    <a:lnTo>
                      <a:pt x="3297" y="2779"/>
                    </a:lnTo>
                    <a:lnTo>
                      <a:pt x="3292" y="2783"/>
                    </a:lnTo>
                    <a:lnTo>
                      <a:pt x="3288" y="2787"/>
                    </a:lnTo>
                    <a:lnTo>
                      <a:pt x="3284" y="2792"/>
                    </a:lnTo>
                    <a:lnTo>
                      <a:pt x="3282" y="2794"/>
                    </a:lnTo>
                    <a:lnTo>
                      <a:pt x="3278" y="2796"/>
                    </a:lnTo>
                    <a:lnTo>
                      <a:pt x="3272" y="2799"/>
                    </a:lnTo>
                    <a:lnTo>
                      <a:pt x="3265" y="2802"/>
                    </a:lnTo>
                    <a:lnTo>
                      <a:pt x="3258" y="2803"/>
                    </a:lnTo>
                    <a:lnTo>
                      <a:pt x="3252" y="2804"/>
                    </a:lnTo>
                    <a:lnTo>
                      <a:pt x="3248" y="2804"/>
                    </a:lnTo>
                    <a:lnTo>
                      <a:pt x="3245" y="2803"/>
                    </a:lnTo>
                    <a:lnTo>
                      <a:pt x="3241" y="2802"/>
                    </a:lnTo>
                    <a:lnTo>
                      <a:pt x="3238" y="2802"/>
                    </a:lnTo>
                    <a:lnTo>
                      <a:pt x="3235" y="2800"/>
                    </a:lnTo>
                    <a:lnTo>
                      <a:pt x="3233" y="2798"/>
                    </a:lnTo>
                    <a:lnTo>
                      <a:pt x="3230" y="2785"/>
                    </a:lnTo>
                    <a:lnTo>
                      <a:pt x="3228" y="2770"/>
                    </a:lnTo>
                    <a:lnTo>
                      <a:pt x="3228" y="2756"/>
                    </a:lnTo>
                    <a:lnTo>
                      <a:pt x="3228" y="2743"/>
                    </a:lnTo>
                    <a:lnTo>
                      <a:pt x="3229" y="2729"/>
                    </a:lnTo>
                    <a:lnTo>
                      <a:pt x="3231" y="2716"/>
                    </a:lnTo>
                    <a:lnTo>
                      <a:pt x="3234" y="2702"/>
                    </a:lnTo>
                    <a:lnTo>
                      <a:pt x="3236" y="2689"/>
                    </a:lnTo>
                    <a:lnTo>
                      <a:pt x="3243" y="2662"/>
                    </a:lnTo>
                    <a:lnTo>
                      <a:pt x="3250" y="2635"/>
                    </a:lnTo>
                    <a:lnTo>
                      <a:pt x="3253" y="2622"/>
                    </a:lnTo>
                    <a:lnTo>
                      <a:pt x="3255" y="2609"/>
                    </a:lnTo>
                    <a:lnTo>
                      <a:pt x="3257" y="2595"/>
                    </a:lnTo>
                    <a:lnTo>
                      <a:pt x="3258" y="2582"/>
                    </a:lnTo>
                    <a:lnTo>
                      <a:pt x="3258" y="2579"/>
                    </a:lnTo>
                    <a:lnTo>
                      <a:pt x="3260" y="2575"/>
                    </a:lnTo>
                    <a:lnTo>
                      <a:pt x="3261" y="2572"/>
                    </a:lnTo>
                    <a:lnTo>
                      <a:pt x="3260" y="2570"/>
                    </a:lnTo>
                    <a:lnTo>
                      <a:pt x="3253" y="2567"/>
                    </a:lnTo>
                    <a:lnTo>
                      <a:pt x="3245" y="2563"/>
                    </a:lnTo>
                    <a:lnTo>
                      <a:pt x="3236" y="2558"/>
                    </a:lnTo>
                    <a:lnTo>
                      <a:pt x="3227" y="2553"/>
                    </a:lnTo>
                    <a:lnTo>
                      <a:pt x="3210" y="2540"/>
                    </a:lnTo>
                    <a:lnTo>
                      <a:pt x="3192" y="2526"/>
                    </a:lnTo>
                    <a:lnTo>
                      <a:pt x="3174" y="2513"/>
                    </a:lnTo>
                    <a:lnTo>
                      <a:pt x="3157" y="2502"/>
                    </a:lnTo>
                    <a:lnTo>
                      <a:pt x="3148" y="2497"/>
                    </a:lnTo>
                    <a:lnTo>
                      <a:pt x="3141" y="2494"/>
                    </a:lnTo>
                    <a:lnTo>
                      <a:pt x="3133" y="2492"/>
                    </a:lnTo>
                    <a:lnTo>
                      <a:pt x="3126" y="2491"/>
                    </a:lnTo>
                    <a:lnTo>
                      <a:pt x="3123" y="2489"/>
                    </a:lnTo>
                    <a:lnTo>
                      <a:pt x="3119" y="2486"/>
                    </a:lnTo>
                    <a:lnTo>
                      <a:pt x="3116" y="2487"/>
                    </a:lnTo>
                    <a:lnTo>
                      <a:pt x="3112" y="2490"/>
                    </a:lnTo>
                    <a:lnTo>
                      <a:pt x="2998" y="2559"/>
                    </a:lnTo>
                    <a:lnTo>
                      <a:pt x="2995" y="2561"/>
                    </a:lnTo>
                    <a:lnTo>
                      <a:pt x="2990" y="2562"/>
                    </a:lnTo>
                    <a:lnTo>
                      <a:pt x="2985" y="2563"/>
                    </a:lnTo>
                    <a:lnTo>
                      <a:pt x="2979" y="2564"/>
                    </a:lnTo>
                    <a:lnTo>
                      <a:pt x="2966" y="2564"/>
                    </a:lnTo>
                    <a:lnTo>
                      <a:pt x="2954" y="2562"/>
                    </a:lnTo>
                    <a:lnTo>
                      <a:pt x="2948" y="2560"/>
                    </a:lnTo>
                    <a:lnTo>
                      <a:pt x="2942" y="2558"/>
                    </a:lnTo>
                    <a:lnTo>
                      <a:pt x="2937" y="2556"/>
                    </a:lnTo>
                    <a:lnTo>
                      <a:pt x="2932" y="2554"/>
                    </a:lnTo>
                    <a:lnTo>
                      <a:pt x="2928" y="2551"/>
                    </a:lnTo>
                    <a:lnTo>
                      <a:pt x="2925" y="2547"/>
                    </a:lnTo>
                    <a:lnTo>
                      <a:pt x="2923" y="2544"/>
                    </a:lnTo>
                    <a:lnTo>
                      <a:pt x="2921" y="2540"/>
                    </a:lnTo>
                    <a:lnTo>
                      <a:pt x="2912" y="2376"/>
                    </a:lnTo>
                    <a:lnTo>
                      <a:pt x="2722" y="2155"/>
                    </a:lnTo>
                    <a:lnTo>
                      <a:pt x="2827" y="1970"/>
                    </a:lnTo>
                    <a:lnTo>
                      <a:pt x="2761" y="1781"/>
                    </a:lnTo>
                    <a:lnTo>
                      <a:pt x="2642" y="1777"/>
                    </a:lnTo>
                    <a:lnTo>
                      <a:pt x="2637" y="1777"/>
                    </a:lnTo>
                    <a:lnTo>
                      <a:pt x="2634" y="1773"/>
                    </a:lnTo>
                    <a:lnTo>
                      <a:pt x="2631" y="1770"/>
                    </a:lnTo>
                    <a:lnTo>
                      <a:pt x="2630" y="1766"/>
                    </a:lnTo>
                    <a:lnTo>
                      <a:pt x="2629" y="1755"/>
                    </a:lnTo>
                    <a:lnTo>
                      <a:pt x="2630" y="1742"/>
                    </a:lnTo>
                    <a:lnTo>
                      <a:pt x="2632" y="1728"/>
                    </a:lnTo>
                    <a:lnTo>
                      <a:pt x="2633" y="1714"/>
                    </a:lnTo>
                    <a:lnTo>
                      <a:pt x="2632" y="1708"/>
                    </a:lnTo>
                    <a:lnTo>
                      <a:pt x="2631" y="1702"/>
                    </a:lnTo>
                    <a:lnTo>
                      <a:pt x="2629" y="1697"/>
                    </a:lnTo>
                    <a:lnTo>
                      <a:pt x="2626" y="1693"/>
                    </a:lnTo>
                    <a:lnTo>
                      <a:pt x="2625" y="1692"/>
                    </a:lnTo>
                    <a:lnTo>
                      <a:pt x="2619" y="1687"/>
                    </a:lnTo>
                    <a:lnTo>
                      <a:pt x="2614" y="1683"/>
                    </a:lnTo>
                    <a:lnTo>
                      <a:pt x="2608" y="1680"/>
                    </a:lnTo>
                    <a:lnTo>
                      <a:pt x="2603" y="1679"/>
                    </a:lnTo>
                    <a:lnTo>
                      <a:pt x="2598" y="1679"/>
                    </a:lnTo>
                    <a:lnTo>
                      <a:pt x="2593" y="1679"/>
                    </a:lnTo>
                    <a:lnTo>
                      <a:pt x="2588" y="1681"/>
                    </a:lnTo>
                    <a:lnTo>
                      <a:pt x="2584" y="1684"/>
                    </a:lnTo>
                    <a:lnTo>
                      <a:pt x="2580" y="1687"/>
                    </a:lnTo>
                    <a:lnTo>
                      <a:pt x="2576" y="1692"/>
                    </a:lnTo>
                    <a:lnTo>
                      <a:pt x="2572" y="1697"/>
                    </a:lnTo>
                    <a:lnTo>
                      <a:pt x="2569" y="1702"/>
                    </a:lnTo>
                    <a:lnTo>
                      <a:pt x="2562" y="1715"/>
                    </a:lnTo>
                    <a:lnTo>
                      <a:pt x="2556" y="1730"/>
                    </a:lnTo>
                    <a:lnTo>
                      <a:pt x="2551" y="1747"/>
                    </a:lnTo>
                    <a:lnTo>
                      <a:pt x="2547" y="1765"/>
                    </a:lnTo>
                    <a:lnTo>
                      <a:pt x="2542" y="1784"/>
                    </a:lnTo>
                    <a:lnTo>
                      <a:pt x="2539" y="1802"/>
                    </a:lnTo>
                    <a:lnTo>
                      <a:pt x="2537" y="1820"/>
                    </a:lnTo>
                    <a:lnTo>
                      <a:pt x="2535" y="1837"/>
                    </a:lnTo>
                    <a:lnTo>
                      <a:pt x="2534" y="1853"/>
                    </a:lnTo>
                    <a:lnTo>
                      <a:pt x="2534" y="1866"/>
                    </a:lnTo>
                    <a:lnTo>
                      <a:pt x="2533" y="1872"/>
                    </a:lnTo>
                    <a:lnTo>
                      <a:pt x="2532" y="1878"/>
                    </a:lnTo>
                    <a:lnTo>
                      <a:pt x="2531" y="1884"/>
                    </a:lnTo>
                    <a:lnTo>
                      <a:pt x="2529" y="1889"/>
                    </a:lnTo>
                    <a:lnTo>
                      <a:pt x="2524" y="1899"/>
                    </a:lnTo>
                    <a:lnTo>
                      <a:pt x="2517" y="1907"/>
                    </a:lnTo>
                    <a:lnTo>
                      <a:pt x="2510" y="1915"/>
                    </a:lnTo>
                    <a:lnTo>
                      <a:pt x="2502" y="1922"/>
                    </a:lnTo>
                    <a:lnTo>
                      <a:pt x="2495" y="1927"/>
                    </a:lnTo>
                    <a:lnTo>
                      <a:pt x="2487" y="1932"/>
                    </a:lnTo>
                    <a:lnTo>
                      <a:pt x="2479" y="1938"/>
                    </a:lnTo>
                    <a:lnTo>
                      <a:pt x="2469" y="1946"/>
                    </a:lnTo>
                    <a:lnTo>
                      <a:pt x="2457" y="1957"/>
                    </a:lnTo>
                    <a:lnTo>
                      <a:pt x="2444" y="1970"/>
                    </a:lnTo>
                    <a:lnTo>
                      <a:pt x="2414" y="2001"/>
                    </a:lnTo>
                    <a:lnTo>
                      <a:pt x="2382" y="2035"/>
                    </a:lnTo>
                    <a:lnTo>
                      <a:pt x="2350" y="2070"/>
                    </a:lnTo>
                    <a:lnTo>
                      <a:pt x="2320" y="2102"/>
                    </a:lnTo>
                    <a:lnTo>
                      <a:pt x="2296" y="2129"/>
                    </a:lnTo>
                    <a:lnTo>
                      <a:pt x="2279" y="2147"/>
                    </a:lnTo>
                    <a:lnTo>
                      <a:pt x="2270" y="2155"/>
                    </a:lnTo>
                    <a:lnTo>
                      <a:pt x="2264" y="2160"/>
                    </a:lnTo>
                    <a:lnTo>
                      <a:pt x="2259" y="2164"/>
                    </a:lnTo>
                    <a:lnTo>
                      <a:pt x="2255" y="2166"/>
                    </a:lnTo>
                    <a:lnTo>
                      <a:pt x="2252" y="2167"/>
                    </a:lnTo>
                    <a:lnTo>
                      <a:pt x="2250" y="2166"/>
                    </a:lnTo>
                    <a:lnTo>
                      <a:pt x="2248" y="2165"/>
                    </a:lnTo>
                    <a:lnTo>
                      <a:pt x="2246" y="2163"/>
                    </a:lnTo>
                    <a:lnTo>
                      <a:pt x="2244" y="2157"/>
                    </a:lnTo>
                    <a:lnTo>
                      <a:pt x="2240" y="2150"/>
                    </a:lnTo>
                    <a:lnTo>
                      <a:pt x="2238" y="2147"/>
                    </a:lnTo>
                    <a:lnTo>
                      <a:pt x="2235" y="2143"/>
                    </a:lnTo>
                    <a:lnTo>
                      <a:pt x="2232" y="2140"/>
                    </a:lnTo>
                    <a:lnTo>
                      <a:pt x="2227" y="2138"/>
                    </a:lnTo>
                    <a:lnTo>
                      <a:pt x="2226" y="2137"/>
                    </a:lnTo>
                    <a:lnTo>
                      <a:pt x="2226" y="2135"/>
                    </a:lnTo>
                    <a:lnTo>
                      <a:pt x="2224" y="2126"/>
                    </a:lnTo>
                    <a:lnTo>
                      <a:pt x="2221" y="2119"/>
                    </a:lnTo>
                    <a:lnTo>
                      <a:pt x="2215" y="2110"/>
                    </a:lnTo>
                    <a:lnTo>
                      <a:pt x="2209" y="2100"/>
                    </a:lnTo>
                    <a:lnTo>
                      <a:pt x="2208" y="2096"/>
                    </a:lnTo>
                    <a:lnTo>
                      <a:pt x="2206" y="2093"/>
                    </a:lnTo>
                    <a:lnTo>
                      <a:pt x="2203" y="2089"/>
                    </a:lnTo>
                    <a:lnTo>
                      <a:pt x="2200" y="2086"/>
                    </a:lnTo>
                    <a:lnTo>
                      <a:pt x="2192" y="2080"/>
                    </a:lnTo>
                    <a:lnTo>
                      <a:pt x="2182" y="2076"/>
                    </a:lnTo>
                    <a:lnTo>
                      <a:pt x="2161" y="2068"/>
                    </a:lnTo>
                    <a:lnTo>
                      <a:pt x="2145" y="2062"/>
                    </a:lnTo>
                    <a:lnTo>
                      <a:pt x="2134" y="2056"/>
                    </a:lnTo>
                    <a:lnTo>
                      <a:pt x="2114" y="2046"/>
                    </a:lnTo>
                    <a:lnTo>
                      <a:pt x="2104" y="2042"/>
                    </a:lnTo>
                    <a:lnTo>
                      <a:pt x="2094" y="2040"/>
                    </a:lnTo>
                    <a:lnTo>
                      <a:pt x="2089" y="2039"/>
                    </a:lnTo>
                    <a:lnTo>
                      <a:pt x="2086" y="2039"/>
                    </a:lnTo>
                    <a:lnTo>
                      <a:pt x="2082" y="2040"/>
                    </a:lnTo>
                    <a:lnTo>
                      <a:pt x="2079" y="2041"/>
                    </a:lnTo>
                    <a:lnTo>
                      <a:pt x="2077" y="2043"/>
                    </a:lnTo>
                    <a:lnTo>
                      <a:pt x="2073" y="2044"/>
                    </a:lnTo>
                    <a:lnTo>
                      <a:pt x="2069" y="2045"/>
                    </a:lnTo>
                    <a:lnTo>
                      <a:pt x="2063" y="2045"/>
                    </a:lnTo>
                    <a:lnTo>
                      <a:pt x="2050" y="2045"/>
                    </a:lnTo>
                    <a:lnTo>
                      <a:pt x="2036" y="2044"/>
                    </a:lnTo>
                    <a:lnTo>
                      <a:pt x="2023" y="2043"/>
                    </a:lnTo>
                    <a:lnTo>
                      <a:pt x="2011" y="2041"/>
                    </a:lnTo>
                    <a:lnTo>
                      <a:pt x="2005" y="2039"/>
                    </a:lnTo>
                    <a:lnTo>
                      <a:pt x="2001" y="2038"/>
                    </a:lnTo>
                    <a:lnTo>
                      <a:pt x="1999" y="2036"/>
                    </a:lnTo>
                    <a:lnTo>
                      <a:pt x="1997" y="2035"/>
                    </a:lnTo>
                    <a:lnTo>
                      <a:pt x="1995" y="2034"/>
                    </a:lnTo>
                    <a:lnTo>
                      <a:pt x="1992" y="2034"/>
                    </a:lnTo>
                    <a:lnTo>
                      <a:pt x="1989" y="2032"/>
                    </a:lnTo>
                    <a:lnTo>
                      <a:pt x="1986" y="2032"/>
                    </a:lnTo>
                    <a:lnTo>
                      <a:pt x="1978" y="2027"/>
                    </a:lnTo>
                    <a:lnTo>
                      <a:pt x="1969" y="2023"/>
                    </a:lnTo>
                    <a:lnTo>
                      <a:pt x="1967" y="2023"/>
                    </a:lnTo>
                    <a:lnTo>
                      <a:pt x="1947" y="2023"/>
                    </a:lnTo>
                    <a:lnTo>
                      <a:pt x="1922" y="2021"/>
                    </a:lnTo>
                    <a:lnTo>
                      <a:pt x="1894" y="2018"/>
                    </a:lnTo>
                    <a:lnTo>
                      <a:pt x="1865" y="2014"/>
                    </a:lnTo>
                    <a:lnTo>
                      <a:pt x="1852" y="2012"/>
                    </a:lnTo>
                    <a:lnTo>
                      <a:pt x="1838" y="2009"/>
                    </a:lnTo>
                    <a:lnTo>
                      <a:pt x="1827" y="2006"/>
                    </a:lnTo>
                    <a:lnTo>
                      <a:pt x="1816" y="2002"/>
                    </a:lnTo>
                    <a:lnTo>
                      <a:pt x="1808" y="1998"/>
                    </a:lnTo>
                    <a:lnTo>
                      <a:pt x="1802" y="1994"/>
                    </a:lnTo>
                    <a:lnTo>
                      <a:pt x="1799" y="1992"/>
                    </a:lnTo>
                    <a:lnTo>
                      <a:pt x="1798" y="1989"/>
                    </a:lnTo>
                    <a:lnTo>
                      <a:pt x="1797" y="1987"/>
                    </a:lnTo>
                    <a:lnTo>
                      <a:pt x="1797" y="1984"/>
                    </a:lnTo>
                    <a:lnTo>
                      <a:pt x="1807" y="1974"/>
                    </a:lnTo>
                    <a:lnTo>
                      <a:pt x="1818" y="1964"/>
                    </a:lnTo>
                    <a:lnTo>
                      <a:pt x="1819" y="1963"/>
                    </a:lnTo>
                    <a:lnTo>
                      <a:pt x="1820" y="1963"/>
                    </a:lnTo>
                    <a:lnTo>
                      <a:pt x="1833" y="1963"/>
                    </a:lnTo>
                    <a:lnTo>
                      <a:pt x="1845" y="1963"/>
                    </a:lnTo>
                    <a:lnTo>
                      <a:pt x="1858" y="1965"/>
                    </a:lnTo>
                    <a:lnTo>
                      <a:pt x="1870" y="1966"/>
                    </a:lnTo>
                    <a:lnTo>
                      <a:pt x="1893" y="1970"/>
                    </a:lnTo>
                    <a:lnTo>
                      <a:pt x="1916" y="1974"/>
                    </a:lnTo>
                    <a:lnTo>
                      <a:pt x="1924" y="1977"/>
                    </a:lnTo>
                    <a:lnTo>
                      <a:pt x="1931" y="1981"/>
                    </a:lnTo>
                    <a:lnTo>
                      <a:pt x="1942" y="1980"/>
                    </a:lnTo>
                    <a:lnTo>
                      <a:pt x="1952" y="1977"/>
                    </a:lnTo>
                    <a:lnTo>
                      <a:pt x="1955" y="1977"/>
                    </a:lnTo>
                    <a:lnTo>
                      <a:pt x="1957" y="1976"/>
                    </a:lnTo>
                    <a:lnTo>
                      <a:pt x="1957" y="1975"/>
                    </a:lnTo>
                    <a:lnTo>
                      <a:pt x="1959" y="1963"/>
                    </a:lnTo>
                    <a:lnTo>
                      <a:pt x="1960" y="1949"/>
                    </a:lnTo>
                    <a:lnTo>
                      <a:pt x="1960" y="1933"/>
                    </a:lnTo>
                    <a:lnTo>
                      <a:pt x="1962" y="1917"/>
                    </a:lnTo>
                    <a:lnTo>
                      <a:pt x="1966" y="1902"/>
                    </a:lnTo>
                    <a:lnTo>
                      <a:pt x="1972" y="1887"/>
                    </a:lnTo>
                    <a:lnTo>
                      <a:pt x="1979" y="1872"/>
                    </a:lnTo>
                    <a:lnTo>
                      <a:pt x="1989" y="1859"/>
                    </a:lnTo>
                    <a:lnTo>
                      <a:pt x="2001" y="1845"/>
                    </a:lnTo>
                    <a:lnTo>
                      <a:pt x="2015" y="1832"/>
                    </a:lnTo>
                    <a:lnTo>
                      <a:pt x="2018" y="1829"/>
                    </a:lnTo>
                    <a:lnTo>
                      <a:pt x="2020" y="1825"/>
                    </a:lnTo>
                    <a:lnTo>
                      <a:pt x="2022" y="1820"/>
                    </a:lnTo>
                    <a:lnTo>
                      <a:pt x="2022" y="1815"/>
                    </a:lnTo>
                    <a:lnTo>
                      <a:pt x="2022" y="1804"/>
                    </a:lnTo>
                    <a:lnTo>
                      <a:pt x="2020" y="1792"/>
                    </a:lnTo>
                    <a:lnTo>
                      <a:pt x="2018" y="1779"/>
                    </a:lnTo>
                    <a:lnTo>
                      <a:pt x="2015" y="1766"/>
                    </a:lnTo>
                    <a:lnTo>
                      <a:pt x="2015" y="1760"/>
                    </a:lnTo>
                    <a:lnTo>
                      <a:pt x="2014" y="1754"/>
                    </a:lnTo>
                    <a:lnTo>
                      <a:pt x="2014" y="1748"/>
                    </a:lnTo>
                    <a:lnTo>
                      <a:pt x="2015" y="1743"/>
                    </a:lnTo>
                    <a:lnTo>
                      <a:pt x="2016" y="1737"/>
                    </a:lnTo>
                    <a:lnTo>
                      <a:pt x="2016" y="1732"/>
                    </a:lnTo>
                    <a:lnTo>
                      <a:pt x="2015" y="1728"/>
                    </a:lnTo>
                    <a:lnTo>
                      <a:pt x="2013" y="1724"/>
                    </a:lnTo>
                    <a:lnTo>
                      <a:pt x="2010" y="1722"/>
                    </a:lnTo>
                    <a:lnTo>
                      <a:pt x="2006" y="1719"/>
                    </a:lnTo>
                    <a:lnTo>
                      <a:pt x="2001" y="1718"/>
                    </a:lnTo>
                    <a:lnTo>
                      <a:pt x="1997" y="1716"/>
                    </a:lnTo>
                    <a:lnTo>
                      <a:pt x="1975" y="1714"/>
                    </a:lnTo>
                    <a:lnTo>
                      <a:pt x="1950" y="1712"/>
                    </a:lnTo>
                    <a:lnTo>
                      <a:pt x="1946" y="1711"/>
                    </a:lnTo>
                    <a:lnTo>
                      <a:pt x="1943" y="1710"/>
                    </a:lnTo>
                    <a:lnTo>
                      <a:pt x="1941" y="1708"/>
                    </a:lnTo>
                    <a:lnTo>
                      <a:pt x="1939" y="1705"/>
                    </a:lnTo>
                    <a:lnTo>
                      <a:pt x="1935" y="1699"/>
                    </a:lnTo>
                    <a:lnTo>
                      <a:pt x="1933" y="1692"/>
                    </a:lnTo>
                    <a:lnTo>
                      <a:pt x="1930" y="1676"/>
                    </a:lnTo>
                    <a:lnTo>
                      <a:pt x="1926" y="1662"/>
                    </a:lnTo>
                    <a:lnTo>
                      <a:pt x="1922" y="1652"/>
                    </a:lnTo>
                    <a:lnTo>
                      <a:pt x="1917" y="1644"/>
                    </a:lnTo>
                    <a:lnTo>
                      <a:pt x="1911" y="1639"/>
                    </a:lnTo>
                    <a:lnTo>
                      <a:pt x="1905" y="1636"/>
                    </a:lnTo>
                    <a:lnTo>
                      <a:pt x="1896" y="1633"/>
                    </a:lnTo>
                    <a:lnTo>
                      <a:pt x="1886" y="1632"/>
                    </a:lnTo>
                    <a:lnTo>
                      <a:pt x="1875" y="1631"/>
                    </a:lnTo>
                    <a:lnTo>
                      <a:pt x="1862" y="1630"/>
                    </a:lnTo>
                    <a:lnTo>
                      <a:pt x="1832" y="1623"/>
                    </a:lnTo>
                    <a:lnTo>
                      <a:pt x="1807" y="1616"/>
                    </a:lnTo>
                    <a:lnTo>
                      <a:pt x="1801" y="1615"/>
                    </a:lnTo>
                    <a:lnTo>
                      <a:pt x="1795" y="1614"/>
                    </a:lnTo>
                    <a:lnTo>
                      <a:pt x="1788" y="1614"/>
                    </a:lnTo>
                    <a:lnTo>
                      <a:pt x="1782" y="1615"/>
                    </a:lnTo>
                    <a:lnTo>
                      <a:pt x="1775" y="1616"/>
                    </a:lnTo>
                    <a:lnTo>
                      <a:pt x="1769" y="1618"/>
                    </a:lnTo>
                    <a:lnTo>
                      <a:pt x="1763" y="1621"/>
                    </a:lnTo>
                    <a:lnTo>
                      <a:pt x="1756" y="1625"/>
                    </a:lnTo>
                    <a:lnTo>
                      <a:pt x="1748" y="1632"/>
                    </a:lnTo>
                    <a:lnTo>
                      <a:pt x="1740" y="1638"/>
                    </a:lnTo>
                    <a:lnTo>
                      <a:pt x="1731" y="1646"/>
                    </a:lnTo>
                    <a:lnTo>
                      <a:pt x="1723" y="1654"/>
                    </a:lnTo>
                    <a:lnTo>
                      <a:pt x="1709" y="1671"/>
                    </a:lnTo>
                    <a:lnTo>
                      <a:pt x="1696" y="1689"/>
                    </a:lnTo>
                    <a:lnTo>
                      <a:pt x="1669" y="1727"/>
                    </a:lnTo>
                    <a:lnTo>
                      <a:pt x="1641" y="1764"/>
                    </a:lnTo>
                    <a:lnTo>
                      <a:pt x="1637" y="1768"/>
                    </a:lnTo>
                    <a:lnTo>
                      <a:pt x="1632" y="1772"/>
                    </a:lnTo>
                    <a:lnTo>
                      <a:pt x="1626" y="1777"/>
                    </a:lnTo>
                    <a:lnTo>
                      <a:pt x="1621" y="1780"/>
                    </a:lnTo>
                    <a:lnTo>
                      <a:pt x="1610" y="1786"/>
                    </a:lnTo>
                    <a:lnTo>
                      <a:pt x="1599" y="1792"/>
                    </a:lnTo>
                    <a:lnTo>
                      <a:pt x="1589" y="1797"/>
                    </a:lnTo>
                    <a:lnTo>
                      <a:pt x="1581" y="1804"/>
                    </a:lnTo>
                    <a:lnTo>
                      <a:pt x="1578" y="1808"/>
                    </a:lnTo>
                    <a:lnTo>
                      <a:pt x="1574" y="1812"/>
                    </a:lnTo>
                    <a:lnTo>
                      <a:pt x="1572" y="1817"/>
                    </a:lnTo>
                    <a:lnTo>
                      <a:pt x="1571" y="1822"/>
                    </a:lnTo>
                    <a:lnTo>
                      <a:pt x="1570" y="1830"/>
                    </a:lnTo>
                    <a:lnTo>
                      <a:pt x="1568" y="1837"/>
                    </a:lnTo>
                    <a:lnTo>
                      <a:pt x="1566" y="1844"/>
                    </a:lnTo>
                    <a:lnTo>
                      <a:pt x="1563" y="1849"/>
                    </a:lnTo>
                    <a:lnTo>
                      <a:pt x="1560" y="1854"/>
                    </a:lnTo>
                    <a:lnTo>
                      <a:pt x="1557" y="1858"/>
                    </a:lnTo>
                    <a:lnTo>
                      <a:pt x="1553" y="1861"/>
                    </a:lnTo>
                    <a:lnTo>
                      <a:pt x="1549" y="1864"/>
                    </a:lnTo>
                    <a:lnTo>
                      <a:pt x="1529" y="1876"/>
                    </a:lnTo>
                    <a:lnTo>
                      <a:pt x="1505" y="1891"/>
                    </a:lnTo>
                    <a:lnTo>
                      <a:pt x="1499" y="1897"/>
                    </a:lnTo>
                    <a:lnTo>
                      <a:pt x="1494" y="1903"/>
                    </a:lnTo>
                    <a:lnTo>
                      <a:pt x="1491" y="1909"/>
                    </a:lnTo>
                    <a:lnTo>
                      <a:pt x="1488" y="1915"/>
                    </a:lnTo>
                    <a:lnTo>
                      <a:pt x="1487" y="1921"/>
                    </a:lnTo>
                    <a:lnTo>
                      <a:pt x="1486" y="1927"/>
                    </a:lnTo>
                    <a:lnTo>
                      <a:pt x="1486" y="1934"/>
                    </a:lnTo>
                    <a:lnTo>
                      <a:pt x="1486" y="1940"/>
                    </a:lnTo>
                    <a:lnTo>
                      <a:pt x="1487" y="1953"/>
                    </a:lnTo>
                    <a:lnTo>
                      <a:pt x="1486" y="1967"/>
                    </a:lnTo>
                    <a:lnTo>
                      <a:pt x="1485" y="1974"/>
                    </a:lnTo>
                    <a:lnTo>
                      <a:pt x="1483" y="1981"/>
                    </a:lnTo>
                    <a:lnTo>
                      <a:pt x="1480" y="1989"/>
                    </a:lnTo>
                    <a:lnTo>
                      <a:pt x="1475" y="1996"/>
                    </a:lnTo>
                    <a:lnTo>
                      <a:pt x="1471" y="2001"/>
                    </a:lnTo>
                    <a:lnTo>
                      <a:pt x="1465" y="2004"/>
                    </a:lnTo>
                    <a:lnTo>
                      <a:pt x="1460" y="2007"/>
                    </a:lnTo>
                    <a:lnTo>
                      <a:pt x="1453" y="2009"/>
                    </a:lnTo>
                    <a:lnTo>
                      <a:pt x="1446" y="2010"/>
                    </a:lnTo>
                    <a:lnTo>
                      <a:pt x="1439" y="2010"/>
                    </a:lnTo>
                    <a:lnTo>
                      <a:pt x="1431" y="2010"/>
                    </a:lnTo>
                    <a:lnTo>
                      <a:pt x="1423" y="2010"/>
                    </a:lnTo>
                    <a:lnTo>
                      <a:pt x="1390" y="2005"/>
                    </a:lnTo>
                    <a:lnTo>
                      <a:pt x="1365" y="2002"/>
                    </a:lnTo>
                    <a:lnTo>
                      <a:pt x="1339" y="2000"/>
                    </a:lnTo>
                    <a:lnTo>
                      <a:pt x="1316" y="1998"/>
                    </a:lnTo>
                    <a:lnTo>
                      <a:pt x="1295" y="1995"/>
                    </a:lnTo>
                    <a:lnTo>
                      <a:pt x="1277" y="1992"/>
                    </a:lnTo>
                    <a:lnTo>
                      <a:pt x="1245" y="1986"/>
                    </a:lnTo>
                    <a:lnTo>
                      <a:pt x="1215" y="1982"/>
                    </a:lnTo>
                    <a:lnTo>
                      <a:pt x="1199" y="1981"/>
                    </a:lnTo>
                    <a:lnTo>
                      <a:pt x="1184" y="1981"/>
                    </a:lnTo>
                    <a:lnTo>
                      <a:pt x="1167" y="1982"/>
                    </a:lnTo>
                    <a:lnTo>
                      <a:pt x="1148" y="1986"/>
                    </a:lnTo>
                    <a:lnTo>
                      <a:pt x="1126" y="1991"/>
                    </a:lnTo>
                    <a:lnTo>
                      <a:pt x="1103" y="1998"/>
                    </a:lnTo>
                    <a:lnTo>
                      <a:pt x="1075" y="2007"/>
                    </a:lnTo>
                    <a:lnTo>
                      <a:pt x="1045" y="2019"/>
                    </a:lnTo>
                    <a:lnTo>
                      <a:pt x="1041" y="2020"/>
                    </a:lnTo>
                    <a:lnTo>
                      <a:pt x="1036" y="2020"/>
                    </a:lnTo>
                    <a:lnTo>
                      <a:pt x="1033" y="2020"/>
                    </a:lnTo>
                    <a:lnTo>
                      <a:pt x="1030" y="2019"/>
                    </a:lnTo>
                    <a:lnTo>
                      <a:pt x="1028" y="2016"/>
                    </a:lnTo>
                    <a:lnTo>
                      <a:pt x="1026" y="2014"/>
                    </a:lnTo>
                    <a:lnTo>
                      <a:pt x="1025" y="2010"/>
                    </a:lnTo>
                    <a:lnTo>
                      <a:pt x="1023" y="2006"/>
                    </a:lnTo>
                    <a:lnTo>
                      <a:pt x="1022" y="1996"/>
                    </a:lnTo>
                    <a:lnTo>
                      <a:pt x="1022" y="1984"/>
                    </a:lnTo>
                    <a:lnTo>
                      <a:pt x="1023" y="1970"/>
                    </a:lnTo>
                    <a:lnTo>
                      <a:pt x="1025" y="1955"/>
                    </a:lnTo>
                    <a:lnTo>
                      <a:pt x="1031" y="1924"/>
                    </a:lnTo>
                    <a:lnTo>
                      <a:pt x="1038" y="1892"/>
                    </a:lnTo>
                    <a:lnTo>
                      <a:pt x="1047" y="1864"/>
                    </a:lnTo>
                    <a:lnTo>
                      <a:pt x="1053" y="1843"/>
                    </a:lnTo>
                    <a:lnTo>
                      <a:pt x="1061" y="1824"/>
                    </a:lnTo>
                    <a:lnTo>
                      <a:pt x="1072" y="1804"/>
                    </a:lnTo>
                    <a:lnTo>
                      <a:pt x="1078" y="1793"/>
                    </a:lnTo>
                    <a:lnTo>
                      <a:pt x="1084" y="1782"/>
                    </a:lnTo>
                    <a:lnTo>
                      <a:pt x="1088" y="1771"/>
                    </a:lnTo>
                    <a:lnTo>
                      <a:pt x="1092" y="1761"/>
                    </a:lnTo>
                    <a:lnTo>
                      <a:pt x="1095" y="1751"/>
                    </a:lnTo>
                    <a:lnTo>
                      <a:pt x="1096" y="1742"/>
                    </a:lnTo>
                    <a:lnTo>
                      <a:pt x="1095" y="1738"/>
                    </a:lnTo>
                    <a:lnTo>
                      <a:pt x="1093" y="1734"/>
                    </a:lnTo>
                    <a:lnTo>
                      <a:pt x="1091" y="1730"/>
                    </a:lnTo>
                    <a:lnTo>
                      <a:pt x="1089" y="1727"/>
                    </a:lnTo>
                    <a:lnTo>
                      <a:pt x="1086" y="1724"/>
                    </a:lnTo>
                    <a:lnTo>
                      <a:pt x="1082" y="1721"/>
                    </a:lnTo>
                    <a:lnTo>
                      <a:pt x="1077" y="1719"/>
                    </a:lnTo>
                    <a:lnTo>
                      <a:pt x="1071" y="1717"/>
                    </a:lnTo>
                    <a:lnTo>
                      <a:pt x="1064" y="1715"/>
                    </a:lnTo>
                    <a:lnTo>
                      <a:pt x="1057" y="1714"/>
                    </a:lnTo>
                    <a:lnTo>
                      <a:pt x="1048" y="1713"/>
                    </a:lnTo>
                    <a:lnTo>
                      <a:pt x="1037" y="1713"/>
                    </a:lnTo>
                    <a:lnTo>
                      <a:pt x="1011" y="1714"/>
                    </a:lnTo>
                    <a:lnTo>
                      <a:pt x="983" y="1716"/>
                    </a:lnTo>
                    <a:lnTo>
                      <a:pt x="955" y="1720"/>
                    </a:lnTo>
                    <a:lnTo>
                      <a:pt x="926" y="1725"/>
                    </a:lnTo>
                    <a:lnTo>
                      <a:pt x="897" y="1732"/>
                    </a:lnTo>
                    <a:lnTo>
                      <a:pt x="867" y="1740"/>
                    </a:lnTo>
                    <a:lnTo>
                      <a:pt x="839" y="1749"/>
                    </a:lnTo>
                    <a:lnTo>
                      <a:pt x="809" y="1759"/>
                    </a:lnTo>
                    <a:lnTo>
                      <a:pt x="781" y="1770"/>
                    </a:lnTo>
                    <a:lnTo>
                      <a:pt x="752" y="1784"/>
                    </a:lnTo>
                    <a:lnTo>
                      <a:pt x="726" y="1797"/>
                    </a:lnTo>
                    <a:lnTo>
                      <a:pt x="699" y="1811"/>
                    </a:lnTo>
                    <a:lnTo>
                      <a:pt x="674" y="1825"/>
                    </a:lnTo>
                    <a:lnTo>
                      <a:pt x="650" y="1841"/>
                    </a:lnTo>
                    <a:lnTo>
                      <a:pt x="629" y="1856"/>
                    </a:lnTo>
                    <a:lnTo>
                      <a:pt x="608" y="1873"/>
                    </a:lnTo>
                    <a:lnTo>
                      <a:pt x="602" y="1879"/>
                    </a:lnTo>
                    <a:lnTo>
                      <a:pt x="598" y="1884"/>
                    </a:lnTo>
                    <a:lnTo>
                      <a:pt x="595" y="1888"/>
                    </a:lnTo>
                    <a:lnTo>
                      <a:pt x="594" y="1892"/>
                    </a:lnTo>
                    <a:lnTo>
                      <a:pt x="593" y="1896"/>
                    </a:lnTo>
                    <a:lnTo>
                      <a:pt x="594" y="1899"/>
                    </a:lnTo>
                    <a:lnTo>
                      <a:pt x="596" y="1902"/>
                    </a:lnTo>
                    <a:lnTo>
                      <a:pt x="599" y="1905"/>
                    </a:lnTo>
                    <a:lnTo>
                      <a:pt x="605" y="1911"/>
                    </a:lnTo>
                    <a:lnTo>
                      <a:pt x="615" y="1918"/>
                    </a:lnTo>
                    <a:lnTo>
                      <a:pt x="619" y="1922"/>
                    </a:lnTo>
                    <a:lnTo>
                      <a:pt x="623" y="1926"/>
                    </a:lnTo>
                    <a:lnTo>
                      <a:pt x="626" y="1931"/>
                    </a:lnTo>
                    <a:lnTo>
                      <a:pt x="629" y="1936"/>
                    </a:lnTo>
                    <a:lnTo>
                      <a:pt x="631" y="1941"/>
                    </a:lnTo>
                    <a:lnTo>
                      <a:pt x="632" y="1946"/>
                    </a:lnTo>
                    <a:lnTo>
                      <a:pt x="632" y="1953"/>
                    </a:lnTo>
                    <a:lnTo>
                      <a:pt x="632" y="1960"/>
                    </a:lnTo>
                    <a:lnTo>
                      <a:pt x="631" y="1976"/>
                    </a:lnTo>
                    <a:lnTo>
                      <a:pt x="627" y="1993"/>
                    </a:lnTo>
                    <a:lnTo>
                      <a:pt x="623" y="2011"/>
                    </a:lnTo>
                    <a:lnTo>
                      <a:pt x="619" y="2027"/>
                    </a:lnTo>
                    <a:lnTo>
                      <a:pt x="615" y="2041"/>
                    </a:lnTo>
                    <a:lnTo>
                      <a:pt x="611" y="2051"/>
                    </a:lnTo>
                    <a:lnTo>
                      <a:pt x="607" y="2061"/>
                    </a:lnTo>
                    <a:lnTo>
                      <a:pt x="606" y="2070"/>
                    </a:lnTo>
                    <a:lnTo>
                      <a:pt x="606" y="2078"/>
                    </a:lnTo>
                    <a:lnTo>
                      <a:pt x="607" y="2087"/>
                    </a:lnTo>
                    <a:lnTo>
                      <a:pt x="611" y="2094"/>
                    </a:lnTo>
                    <a:lnTo>
                      <a:pt x="614" y="2102"/>
                    </a:lnTo>
                    <a:lnTo>
                      <a:pt x="618" y="2109"/>
                    </a:lnTo>
                    <a:lnTo>
                      <a:pt x="623" y="2116"/>
                    </a:lnTo>
                    <a:lnTo>
                      <a:pt x="634" y="2130"/>
                    </a:lnTo>
                    <a:lnTo>
                      <a:pt x="645" y="2143"/>
                    </a:lnTo>
                    <a:lnTo>
                      <a:pt x="650" y="2149"/>
                    </a:lnTo>
                    <a:lnTo>
                      <a:pt x="655" y="2156"/>
                    </a:lnTo>
                    <a:lnTo>
                      <a:pt x="660" y="2162"/>
                    </a:lnTo>
                    <a:lnTo>
                      <a:pt x="665" y="2169"/>
                    </a:lnTo>
                    <a:lnTo>
                      <a:pt x="669" y="2176"/>
                    </a:lnTo>
                    <a:lnTo>
                      <a:pt x="674" y="2183"/>
                    </a:lnTo>
                    <a:lnTo>
                      <a:pt x="680" y="2189"/>
                    </a:lnTo>
                    <a:lnTo>
                      <a:pt x="686" y="2196"/>
                    </a:lnTo>
                    <a:lnTo>
                      <a:pt x="700" y="2209"/>
                    </a:lnTo>
                    <a:lnTo>
                      <a:pt x="714" y="2222"/>
                    </a:lnTo>
                    <a:lnTo>
                      <a:pt x="722" y="2228"/>
                    </a:lnTo>
                    <a:lnTo>
                      <a:pt x="727" y="2235"/>
                    </a:lnTo>
                    <a:lnTo>
                      <a:pt x="732" y="2241"/>
                    </a:lnTo>
                    <a:lnTo>
                      <a:pt x="736" y="2247"/>
                    </a:lnTo>
                    <a:lnTo>
                      <a:pt x="739" y="2254"/>
                    </a:lnTo>
                    <a:lnTo>
                      <a:pt x="740" y="2260"/>
                    </a:lnTo>
                    <a:lnTo>
                      <a:pt x="739" y="2266"/>
                    </a:lnTo>
                    <a:lnTo>
                      <a:pt x="736" y="2273"/>
                    </a:lnTo>
                    <a:lnTo>
                      <a:pt x="732" y="2280"/>
                    </a:lnTo>
                    <a:lnTo>
                      <a:pt x="727" y="2286"/>
                    </a:lnTo>
                    <a:lnTo>
                      <a:pt x="720" y="2293"/>
                    </a:lnTo>
                    <a:lnTo>
                      <a:pt x="711" y="2299"/>
                    </a:lnTo>
                    <a:lnTo>
                      <a:pt x="703" y="2305"/>
                    </a:lnTo>
                    <a:lnTo>
                      <a:pt x="693" y="2311"/>
                    </a:lnTo>
                    <a:lnTo>
                      <a:pt x="683" y="2317"/>
                    </a:lnTo>
                    <a:lnTo>
                      <a:pt x="673" y="2322"/>
                    </a:lnTo>
                    <a:lnTo>
                      <a:pt x="651" y="2332"/>
                    </a:lnTo>
                    <a:lnTo>
                      <a:pt x="630" y="2339"/>
                    </a:lnTo>
                    <a:lnTo>
                      <a:pt x="620" y="2342"/>
                    </a:lnTo>
                    <a:lnTo>
                      <a:pt x="609" y="2344"/>
                    </a:lnTo>
                    <a:lnTo>
                      <a:pt x="601" y="2345"/>
                    </a:lnTo>
                    <a:lnTo>
                      <a:pt x="593" y="2346"/>
                    </a:lnTo>
                    <a:lnTo>
                      <a:pt x="586" y="2346"/>
                    </a:lnTo>
                    <a:lnTo>
                      <a:pt x="579" y="2345"/>
                    </a:lnTo>
                    <a:lnTo>
                      <a:pt x="573" y="2343"/>
                    </a:lnTo>
                    <a:lnTo>
                      <a:pt x="567" y="2342"/>
                    </a:lnTo>
                    <a:lnTo>
                      <a:pt x="554" y="2337"/>
                    </a:lnTo>
                    <a:lnTo>
                      <a:pt x="544" y="2331"/>
                    </a:lnTo>
                    <a:lnTo>
                      <a:pt x="534" y="2323"/>
                    </a:lnTo>
                    <a:lnTo>
                      <a:pt x="524" y="2315"/>
                    </a:lnTo>
                    <a:lnTo>
                      <a:pt x="515" y="2306"/>
                    </a:lnTo>
                    <a:lnTo>
                      <a:pt x="507" y="2297"/>
                    </a:lnTo>
                    <a:lnTo>
                      <a:pt x="497" y="2288"/>
                    </a:lnTo>
                    <a:lnTo>
                      <a:pt x="488" y="2280"/>
                    </a:lnTo>
                    <a:lnTo>
                      <a:pt x="479" y="2270"/>
                    </a:lnTo>
                    <a:lnTo>
                      <a:pt x="470" y="2263"/>
                    </a:lnTo>
                    <a:lnTo>
                      <a:pt x="459" y="2257"/>
                    </a:lnTo>
                    <a:lnTo>
                      <a:pt x="447" y="2252"/>
                    </a:lnTo>
                    <a:lnTo>
                      <a:pt x="442" y="2251"/>
                    </a:lnTo>
                    <a:lnTo>
                      <a:pt x="436" y="2249"/>
                    </a:lnTo>
                    <a:lnTo>
                      <a:pt x="429" y="2248"/>
                    </a:lnTo>
                    <a:lnTo>
                      <a:pt x="423" y="2248"/>
                    </a:lnTo>
                    <a:lnTo>
                      <a:pt x="299" y="2249"/>
                    </a:lnTo>
                    <a:lnTo>
                      <a:pt x="241" y="2250"/>
                    </a:lnTo>
                    <a:lnTo>
                      <a:pt x="241" y="2250"/>
                    </a:lnTo>
                    <a:lnTo>
                      <a:pt x="238" y="2214"/>
                    </a:lnTo>
                    <a:lnTo>
                      <a:pt x="236" y="2201"/>
                    </a:lnTo>
                    <a:lnTo>
                      <a:pt x="232" y="2187"/>
                    </a:lnTo>
                    <a:lnTo>
                      <a:pt x="231" y="2174"/>
                    </a:lnTo>
                    <a:lnTo>
                      <a:pt x="229" y="2161"/>
                    </a:lnTo>
                    <a:lnTo>
                      <a:pt x="225" y="2149"/>
                    </a:lnTo>
                    <a:lnTo>
                      <a:pt x="223" y="2134"/>
                    </a:lnTo>
                    <a:lnTo>
                      <a:pt x="222" y="2118"/>
                    </a:lnTo>
                    <a:lnTo>
                      <a:pt x="221" y="2105"/>
                    </a:lnTo>
                    <a:lnTo>
                      <a:pt x="221" y="2095"/>
                    </a:lnTo>
                    <a:lnTo>
                      <a:pt x="221" y="2085"/>
                    </a:lnTo>
                    <a:lnTo>
                      <a:pt x="220" y="2075"/>
                    </a:lnTo>
                    <a:lnTo>
                      <a:pt x="218" y="2066"/>
                    </a:lnTo>
                    <a:lnTo>
                      <a:pt x="217" y="2062"/>
                    </a:lnTo>
                    <a:lnTo>
                      <a:pt x="217" y="2056"/>
                    </a:lnTo>
                    <a:lnTo>
                      <a:pt x="217" y="2050"/>
                    </a:lnTo>
                    <a:lnTo>
                      <a:pt x="218" y="2043"/>
                    </a:lnTo>
                    <a:lnTo>
                      <a:pt x="220" y="2037"/>
                    </a:lnTo>
                    <a:lnTo>
                      <a:pt x="222" y="2032"/>
                    </a:lnTo>
                    <a:lnTo>
                      <a:pt x="224" y="2027"/>
                    </a:lnTo>
                    <a:lnTo>
                      <a:pt x="228" y="2025"/>
                    </a:lnTo>
                    <a:lnTo>
                      <a:pt x="228" y="2023"/>
                    </a:lnTo>
                    <a:lnTo>
                      <a:pt x="230" y="2022"/>
                    </a:lnTo>
                    <a:lnTo>
                      <a:pt x="236" y="2014"/>
                    </a:lnTo>
                    <a:lnTo>
                      <a:pt x="242" y="2007"/>
                    </a:lnTo>
                    <a:lnTo>
                      <a:pt x="245" y="2002"/>
                    </a:lnTo>
                    <a:lnTo>
                      <a:pt x="247" y="1996"/>
                    </a:lnTo>
                    <a:lnTo>
                      <a:pt x="249" y="1994"/>
                    </a:lnTo>
                    <a:lnTo>
                      <a:pt x="251" y="1992"/>
                    </a:lnTo>
                    <a:lnTo>
                      <a:pt x="252" y="1987"/>
                    </a:lnTo>
                    <a:lnTo>
                      <a:pt x="253" y="1982"/>
                    </a:lnTo>
                    <a:lnTo>
                      <a:pt x="253" y="1977"/>
                    </a:lnTo>
                    <a:lnTo>
                      <a:pt x="253" y="1973"/>
                    </a:lnTo>
                    <a:lnTo>
                      <a:pt x="252" y="1969"/>
                    </a:lnTo>
                    <a:lnTo>
                      <a:pt x="250" y="1964"/>
                    </a:lnTo>
                    <a:lnTo>
                      <a:pt x="247" y="1960"/>
                    </a:lnTo>
                    <a:lnTo>
                      <a:pt x="243" y="1956"/>
                    </a:lnTo>
                    <a:lnTo>
                      <a:pt x="193" y="1876"/>
                    </a:lnTo>
                    <a:lnTo>
                      <a:pt x="193" y="1876"/>
                    </a:lnTo>
                    <a:lnTo>
                      <a:pt x="203" y="1878"/>
                    </a:lnTo>
                    <a:lnTo>
                      <a:pt x="214" y="1882"/>
                    </a:lnTo>
                    <a:lnTo>
                      <a:pt x="220" y="1883"/>
                    </a:lnTo>
                    <a:lnTo>
                      <a:pt x="226" y="1884"/>
                    </a:lnTo>
                    <a:lnTo>
                      <a:pt x="232" y="1884"/>
                    </a:lnTo>
                    <a:lnTo>
                      <a:pt x="238" y="1881"/>
                    </a:lnTo>
                    <a:lnTo>
                      <a:pt x="250" y="1876"/>
                    </a:lnTo>
                    <a:lnTo>
                      <a:pt x="262" y="1871"/>
                    </a:lnTo>
                    <a:lnTo>
                      <a:pt x="267" y="1868"/>
                    </a:lnTo>
                    <a:lnTo>
                      <a:pt x="271" y="1863"/>
                    </a:lnTo>
                    <a:lnTo>
                      <a:pt x="273" y="1861"/>
                    </a:lnTo>
                    <a:lnTo>
                      <a:pt x="274" y="1858"/>
                    </a:lnTo>
                    <a:lnTo>
                      <a:pt x="275" y="1854"/>
                    </a:lnTo>
                    <a:lnTo>
                      <a:pt x="275" y="1850"/>
                    </a:lnTo>
                    <a:lnTo>
                      <a:pt x="275" y="1830"/>
                    </a:lnTo>
                    <a:lnTo>
                      <a:pt x="273" y="1805"/>
                    </a:lnTo>
                    <a:lnTo>
                      <a:pt x="271" y="1793"/>
                    </a:lnTo>
                    <a:lnTo>
                      <a:pt x="268" y="1782"/>
                    </a:lnTo>
                    <a:lnTo>
                      <a:pt x="266" y="1778"/>
                    </a:lnTo>
                    <a:lnTo>
                      <a:pt x="264" y="1775"/>
                    </a:lnTo>
                    <a:lnTo>
                      <a:pt x="262" y="1771"/>
                    </a:lnTo>
                    <a:lnTo>
                      <a:pt x="259" y="1770"/>
                    </a:lnTo>
                    <a:lnTo>
                      <a:pt x="251" y="1768"/>
                    </a:lnTo>
                    <a:lnTo>
                      <a:pt x="244" y="1765"/>
                    </a:lnTo>
                    <a:lnTo>
                      <a:pt x="238" y="1762"/>
                    </a:lnTo>
                    <a:lnTo>
                      <a:pt x="231" y="1758"/>
                    </a:lnTo>
                    <a:lnTo>
                      <a:pt x="226" y="1755"/>
                    </a:lnTo>
                    <a:lnTo>
                      <a:pt x="221" y="1751"/>
                    </a:lnTo>
                    <a:lnTo>
                      <a:pt x="218" y="1747"/>
                    </a:lnTo>
                    <a:lnTo>
                      <a:pt x="215" y="1743"/>
                    </a:lnTo>
                    <a:lnTo>
                      <a:pt x="214" y="1740"/>
                    </a:lnTo>
                    <a:lnTo>
                      <a:pt x="215" y="1737"/>
                    </a:lnTo>
                    <a:lnTo>
                      <a:pt x="217" y="1734"/>
                    </a:lnTo>
                    <a:lnTo>
                      <a:pt x="220" y="1732"/>
                    </a:lnTo>
                    <a:lnTo>
                      <a:pt x="226" y="1730"/>
                    </a:lnTo>
                    <a:lnTo>
                      <a:pt x="234" y="1729"/>
                    </a:lnTo>
                    <a:lnTo>
                      <a:pt x="243" y="1729"/>
                    </a:lnTo>
                    <a:lnTo>
                      <a:pt x="254" y="1730"/>
                    </a:lnTo>
                    <a:lnTo>
                      <a:pt x="259" y="1731"/>
                    </a:lnTo>
                    <a:lnTo>
                      <a:pt x="262" y="1730"/>
                    </a:lnTo>
                    <a:lnTo>
                      <a:pt x="265" y="1730"/>
                    </a:lnTo>
                    <a:lnTo>
                      <a:pt x="266" y="1729"/>
                    </a:lnTo>
                    <a:lnTo>
                      <a:pt x="268" y="1727"/>
                    </a:lnTo>
                    <a:lnTo>
                      <a:pt x="268" y="1725"/>
                    </a:lnTo>
                    <a:lnTo>
                      <a:pt x="268" y="1723"/>
                    </a:lnTo>
                    <a:lnTo>
                      <a:pt x="268" y="1721"/>
                    </a:lnTo>
                    <a:lnTo>
                      <a:pt x="265" y="1715"/>
                    </a:lnTo>
                    <a:lnTo>
                      <a:pt x="261" y="1709"/>
                    </a:lnTo>
                    <a:lnTo>
                      <a:pt x="255" y="1702"/>
                    </a:lnTo>
                    <a:lnTo>
                      <a:pt x="249" y="1695"/>
                    </a:lnTo>
                    <a:lnTo>
                      <a:pt x="234" y="1681"/>
                    </a:lnTo>
                    <a:lnTo>
                      <a:pt x="219" y="1669"/>
                    </a:lnTo>
                    <a:lnTo>
                      <a:pt x="209" y="1661"/>
                    </a:lnTo>
                    <a:lnTo>
                      <a:pt x="204" y="1658"/>
                    </a:lnTo>
                    <a:lnTo>
                      <a:pt x="203" y="1665"/>
                    </a:lnTo>
                    <a:lnTo>
                      <a:pt x="203" y="1673"/>
                    </a:lnTo>
                    <a:lnTo>
                      <a:pt x="204" y="1681"/>
                    </a:lnTo>
                    <a:lnTo>
                      <a:pt x="206" y="1690"/>
                    </a:lnTo>
                    <a:lnTo>
                      <a:pt x="207" y="1698"/>
                    </a:lnTo>
                    <a:lnTo>
                      <a:pt x="207" y="1704"/>
                    </a:lnTo>
                    <a:lnTo>
                      <a:pt x="206" y="1707"/>
                    </a:lnTo>
                    <a:lnTo>
                      <a:pt x="205" y="1708"/>
                    </a:lnTo>
                    <a:lnTo>
                      <a:pt x="203" y="1710"/>
                    </a:lnTo>
                    <a:lnTo>
                      <a:pt x="200" y="1710"/>
                    </a:lnTo>
                    <a:lnTo>
                      <a:pt x="198" y="1710"/>
                    </a:lnTo>
                    <a:lnTo>
                      <a:pt x="190" y="1709"/>
                    </a:lnTo>
                    <a:lnTo>
                      <a:pt x="178" y="1707"/>
                    </a:lnTo>
                    <a:lnTo>
                      <a:pt x="167" y="1705"/>
                    </a:lnTo>
                    <a:lnTo>
                      <a:pt x="158" y="1704"/>
                    </a:lnTo>
                    <a:lnTo>
                      <a:pt x="112" y="1702"/>
                    </a:lnTo>
                    <a:lnTo>
                      <a:pt x="112" y="1700"/>
                    </a:lnTo>
                    <a:lnTo>
                      <a:pt x="112" y="1690"/>
                    </a:lnTo>
                    <a:lnTo>
                      <a:pt x="112" y="1676"/>
                    </a:lnTo>
                    <a:lnTo>
                      <a:pt x="111" y="1662"/>
                    </a:lnTo>
                    <a:lnTo>
                      <a:pt x="110" y="1653"/>
                    </a:lnTo>
                    <a:lnTo>
                      <a:pt x="98" y="1611"/>
                    </a:lnTo>
                    <a:lnTo>
                      <a:pt x="97" y="1609"/>
                    </a:lnTo>
                    <a:lnTo>
                      <a:pt x="96" y="1607"/>
                    </a:lnTo>
                    <a:lnTo>
                      <a:pt x="94" y="1605"/>
                    </a:lnTo>
                    <a:lnTo>
                      <a:pt x="91" y="1604"/>
                    </a:lnTo>
                    <a:lnTo>
                      <a:pt x="86" y="1602"/>
                    </a:lnTo>
                    <a:lnTo>
                      <a:pt x="80" y="1601"/>
                    </a:lnTo>
                    <a:lnTo>
                      <a:pt x="80" y="1601"/>
                    </a:lnTo>
                    <a:lnTo>
                      <a:pt x="79" y="1577"/>
                    </a:lnTo>
                    <a:lnTo>
                      <a:pt x="80" y="1569"/>
                    </a:lnTo>
                    <a:lnTo>
                      <a:pt x="83" y="1557"/>
                    </a:lnTo>
                    <a:lnTo>
                      <a:pt x="87" y="1543"/>
                    </a:lnTo>
                    <a:lnTo>
                      <a:pt x="91" y="1527"/>
                    </a:lnTo>
                    <a:lnTo>
                      <a:pt x="97" y="1512"/>
                    </a:lnTo>
                    <a:lnTo>
                      <a:pt x="102" y="1499"/>
                    </a:lnTo>
                    <a:lnTo>
                      <a:pt x="105" y="1493"/>
                    </a:lnTo>
                    <a:lnTo>
                      <a:pt x="107" y="1489"/>
                    </a:lnTo>
                    <a:lnTo>
                      <a:pt x="109" y="1486"/>
                    </a:lnTo>
                    <a:lnTo>
                      <a:pt x="111" y="1485"/>
                    </a:lnTo>
                    <a:lnTo>
                      <a:pt x="112" y="1480"/>
                    </a:lnTo>
                    <a:lnTo>
                      <a:pt x="114" y="1477"/>
                    </a:lnTo>
                    <a:lnTo>
                      <a:pt x="117" y="1467"/>
                    </a:lnTo>
                    <a:lnTo>
                      <a:pt x="121" y="1450"/>
                    </a:lnTo>
                    <a:lnTo>
                      <a:pt x="127" y="1433"/>
                    </a:lnTo>
                    <a:lnTo>
                      <a:pt x="129" y="1426"/>
                    </a:lnTo>
                    <a:lnTo>
                      <a:pt x="129" y="1410"/>
                    </a:lnTo>
                    <a:lnTo>
                      <a:pt x="128" y="1395"/>
                    </a:lnTo>
                    <a:lnTo>
                      <a:pt x="125" y="1382"/>
                    </a:lnTo>
                    <a:lnTo>
                      <a:pt x="122" y="1369"/>
                    </a:lnTo>
                    <a:lnTo>
                      <a:pt x="115" y="1343"/>
                    </a:lnTo>
                    <a:lnTo>
                      <a:pt x="107" y="1315"/>
                    </a:lnTo>
                    <a:lnTo>
                      <a:pt x="104" y="1310"/>
                    </a:lnTo>
                    <a:lnTo>
                      <a:pt x="101" y="1304"/>
                    </a:lnTo>
                    <a:lnTo>
                      <a:pt x="98" y="1299"/>
                    </a:lnTo>
                    <a:lnTo>
                      <a:pt x="94" y="1294"/>
                    </a:lnTo>
                    <a:lnTo>
                      <a:pt x="85" y="1285"/>
                    </a:lnTo>
                    <a:lnTo>
                      <a:pt x="74" y="1276"/>
                    </a:lnTo>
                    <a:lnTo>
                      <a:pt x="63" y="1266"/>
                    </a:lnTo>
                    <a:lnTo>
                      <a:pt x="54" y="1258"/>
                    </a:lnTo>
                    <a:lnTo>
                      <a:pt x="45" y="1249"/>
                    </a:lnTo>
                    <a:lnTo>
                      <a:pt x="39" y="1239"/>
                    </a:lnTo>
                    <a:lnTo>
                      <a:pt x="35" y="1238"/>
                    </a:lnTo>
                    <a:lnTo>
                      <a:pt x="32" y="1235"/>
                    </a:lnTo>
                    <a:lnTo>
                      <a:pt x="28" y="1232"/>
                    </a:lnTo>
                    <a:lnTo>
                      <a:pt x="25" y="1228"/>
                    </a:lnTo>
                    <a:lnTo>
                      <a:pt x="20" y="1218"/>
                    </a:lnTo>
                    <a:lnTo>
                      <a:pt x="14" y="1207"/>
                    </a:lnTo>
                    <a:lnTo>
                      <a:pt x="7" y="1183"/>
                    </a:lnTo>
                    <a:lnTo>
                      <a:pt x="2" y="1165"/>
                    </a:lnTo>
                    <a:lnTo>
                      <a:pt x="1" y="1159"/>
                    </a:lnTo>
                    <a:lnTo>
                      <a:pt x="0" y="1149"/>
                    </a:lnTo>
                    <a:lnTo>
                      <a:pt x="0" y="1138"/>
                    </a:lnTo>
                    <a:lnTo>
                      <a:pt x="1" y="1125"/>
                    </a:lnTo>
                    <a:lnTo>
                      <a:pt x="3" y="1112"/>
                    </a:lnTo>
                    <a:lnTo>
                      <a:pt x="4" y="1101"/>
                    </a:lnTo>
                    <a:lnTo>
                      <a:pt x="5" y="1097"/>
                    </a:lnTo>
                    <a:lnTo>
                      <a:pt x="7" y="1094"/>
                    </a:lnTo>
                    <a:lnTo>
                      <a:pt x="8" y="1091"/>
                    </a:lnTo>
                    <a:lnTo>
                      <a:pt x="9" y="1090"/>
                    </a:lnTo>
                    <a:lnTo>
                      <a:pt x="12" y="1078"/>
                    </a:lnTo>
                    <a:lnTo>
                      <a:pt x="17" y="1068"/>
                    </a:lnTo>
                    <a:lnTo>
                      <a:pt x="20" y="1061"/>
                    </a:lnTo>
                    <a:lnTo>
                      <a:pt x="24" y="1051"/>
                    </a:lnTo>
                    <a:lnTo>
                      <a:pt x="29" y="1043"/>
                    </a:lnTo>
                    <a:lnTo>
                      <a:pt x="33" y="1039"/>
                    </a:lnTo>
                    <a:lnTo>
                      <a:pt x="41" y="1028"/>
                    </a:lnTo>
                    <a:lnTo>
                      <a:pt x="50" y="1018"/>
                    </a:lnTo>
                    <a:lnTo>
                      <a:pt x="52" y="1017"/>
                    </a:lnTo>
                    <a:lnTo>
                      <a:pt x="54" y="1016"/>
                    </a:lnTo>
                    <a:lnTo>
                      <a:pt x="56" y="1014"/>
                    </a:lnTo>
                    <a:lnTo>
                      <a:pt x="58" y="1012"/>
                    </a:lnTo>
                    <a:lnTo>
                      <a:pt x="65" y="1009"/>
                    </a:lnTo>
                    <a:lnTo>
                      <a:pt x="70" y="1005"/>
                    </a:lnTo>
                    <a:lnTo>
                      <a:pt x="69" y="1010"/>
                    </a:lnTo>
                    <a:lnTo>
                      <a:pt x="112" y="976"/>
                    </a:lnTo>
                    <a:lnTo>
                      <a:pt x="112" y="976"/>
                    </a:lnTo>
                    <a:lnTo>
                      <a:pt x="114" y="979"/>
                    </a:lnTo>
                    <a:lnTo>
                      <a:pt x="118" y="982"/>
                    </a:lnTo>
                    <a:lnTo>
                      <a:pt x="122" y="984"/>
                    </a:lnTo>
                    <a:lnTo>
                      <a:pt x="129" y="986"/>
                    </a:lnTo>
                    <a:lnTo>
                      <a:pt x="142" y="988"/>
                    </a:lnTo>
                    <a:lnTo>
                      <a:pt x="156" y="990"/>
                    </a:lnTo>
                    <a:lnTo>
                      <a:pt x="170" y="990"/>
                    </a:lnTo>
                    <a:lnTo>
                      <a:pt x="183" y="988"/>
                    </a:lnTo>
                    <a:lnTo>
                      <a:pt x="188" y="987"/>
                    </a:lnTo>
                    <a:lnTo>
                      <a:pt x="193" y="985"/>
                    </a:lnTo>
                    <a:lnTo>
                      <a:pt x="196" y="982"/>
                    </a:lnTo>
                    <a:lnTo>
                      <a:pt x="198" y="980"/>
                    </a:lnTo>
                    <a:lnTo>
                      <a:pt x="201" y="978"/>
                    </a:lnTo>
                    <a:lnTo>
                      <a:pt x="205" y="978"/>
                    </a:lnTo>
                    <a:lnTo>
                      <a:pt x="328" y="942"/>
                    </a:lnTo>
                    <a:lnTo>
                      <a:pt x="340" y="938"/>
                    </a:lnTo>
                    <a:lnTo>
                      <a:pt x="353" y="932"/>
                    </a:lnTo>
                    <a:lnTo>
                      <a:pt x="358" y="930"/>
                    </a:lnTo>
                    <a:lnTo>
                      <a:pt x="363" y="929"/>
                    </a:lnTo>
                    <a:lnTo>
                      <a:pt x="380" y="926"/>
                    </a:lnTo>
                    <a:lnTo>
                      <a:pt x="400" y="920"/>
                    </a:lnTo>
                    <a:lnTo>
                      <a:pt x="410" y="918"/>
                    </a:lnTo>
                    <a:lnTo>
                      <a:pt x="420" y="915"/>
                    </a:lnTo>
                    <a:lnTo>
                      <a:pt x="431" y="914"/>
                    </a:lnTo>
                    <a:lnTo>
                      <a:pt x="442" y="913"/>
                    </a:lnTo>
                    <a:lnTo>
                      <a:pt x="450" y="913"/>
                    </a:lnTo>
                    <a:lnTo>
                      <a:pt x="457" y="912"/>
                    </a:lnTo>
                    <a:lnTo>
                      <a:pt x="465" y="910"/>
                    </a:lnTo>
                    <a:lnTo>
                      <a:pt x="472" y="908"/>
                    </a:lnTo>
                    <a:lnTo>
                      <a:pt x="488" y="903"/>
                    </a:lnTo>
                    <a:lnTo>
                      <a:pt x="505" y="896"/>
                    </a:lnTo>
                    <a:lnTo>
                      <a:pt x="520" y="887"/>
                    </a:lnTo>
                    <a:lnTo>
                      <a:pt x="534" y="878"/>
                    </a:lnTo>
                    <a:lnTo>
                      <a:pt x="547" y="868"/>
                    </a:lnTo>
                    <a:lnTo>
                      <a:pt x="559" y="858"/>
                    </a:lnTo>
                    <a:lnTo>
                      <a:pt x="578" y="835"/>
                    </a:lnTo>
                    <a:lnTo>
                      <a:pt x="605" y="798"/>
                    </a:lnTo>
                    <a:lnTo>
                      <a:pt x="630" y="762"/>
                    </a:lnTo>
                    <a:lnTo>
                      <a:pt x="641" y="746"/>
                    </a:lnTo>
                    <a:lnTo>
                      <a:pt x="644" y="739"/>
                    </a:lnTo>
                    <a:lnTo>
                      <a:pt x="648" y="732"/>
                    </a:lnTo>
                    <a:lnTo>
                      <a:pt x="653" y="726"/>
                    </a:lnTo>
                    <a:lnTo>
                      <a:pt x="659" y="720"/>
                    </a:lnTo>
                    <a:lnTo>
                      <a:pt x="673" y="710"/>
                    </a:lnTo>
                    <a:lnTo>
                      <a:pt x="688" y="701"/>
                    </a:lnTo>
                    <a:lnTo>
                      <a:pt x="703" y="692"/>
                    </a:lnTo>
                    <a:lnTo>
                      <a:pt x="716" y="683"/>
                    </a:lnTo>
                    <a:lnTo>
                      <a:pt x="723" y="679"/>
                    </a:lnTo>
                    <a:lnTo>
                      <a:pt x="728" y="674"/>
                    </a:lnTo>
                    <a:lnTo>
                      <a:pt x="732" y="669"/>
                    </a:lnTo>
                    <a:lnTo>
                      <a:pt x="734" y="663"/>
                    </a:lnTo>
                    <a:lnTo>
                      <a:pt x="736" y="661"/>
                    </a:lnTo>
                    <a:lnTo>
                      <a:pt x="739" y="660"/>
                    </a:lnTo>
                    <a:lnTo>
                      <a:pt x="742" y="660"/>
                    </a:lnTo>
                    <a:lnTo>
                      <a:pt x="746" y="661"/>
                    </a:lnTo>
                    <a:lnTo>
                      <a:pt x="748" y="663"/>
                    </a:lnTo>
                    <a:lnTo>
                      <a:pt x="749" y="664"/>
                    </a:lnTo>
                    <a:lnTo>
                      <a:pt x="760" y="667"/>
                    </a:lnTo>
                    <a:lnTo>
                      <a:pt x="776" y="671"/>
                    </a:lnTo>
                    <a:lnTo>
                      <a:pt x="795" y="678"/>
                    </a:lnTo>
                    <a:lnTo>
                      <a:pt x="815" y="685"/>
                    </a:lnTo>
                    <a:lnTo>
                      <a:pt x="836" y="693"/>
                    </a:lnTo>
                    <a:lnTo>
                      <a:pt x="854" y="701"/>
                    </a:lnTo>
                    <a:lnTo>
                      <a:pt x="869" y="708"/>
                    </a:lnTo>
                    <a:lnTo>
                      <a:pt x="880" y="714"/>
                    </a:lnTo>
                    <a:lnTo>
                      <a:pt x="889" y="719"/>
                    </a:lnTo>
                    <a:lnTo>
                      <a:pt x="899" y="724"/>
                    </a:lnTo>
                    <a:lnTo>
                      <a:pt x="909" y="728"/>
                    </a:lnTo>
                    <a:lnTo>
                      <a:pt x="918" y="731"/>
                    </a:lnTo>
                    <a:lnTo>
                      <a:pt x="928" y="733"/>
                    </a:lnTo>
                    <a:lnTo>
                      <a:pt x="939" y="735"/>
                    </a:lnTo>
                    <a:lnTo>
                      <a:pt x="949" y="735"/>
                    </a:lnTo>
                    <a:lnTo>
                      <a:pt x="959" y="736"/>
                    </a:lnTo>
                    <a:lnTo>
                      <a:pt x="979" y="735"/>
                    </a:lnTo>
                    <a:lnTo>
                      <a:pt x="1000" y="732"/>
                    </a:lnTo>
                    <a:lnTo>
                      <a:pt x="1020" y="729"/>
                    </a:lnTo>
                    <a:lnTo>
                      <a:pt x="1041" y="726"/>
                    </a:lnTo>
                    <a:lnTo>
                      <a:pt x="1059" y="721"/>
                    </a:lnTo>
                    <a:lnTo>
                      <a:pt x="1079" y="715"/>
                    </a:lnTo>
                    <a:lnTo>
                      <a:pt x="1101" y="708"/>
                    </a:lnTo>
                    <a:lnTo>
                      <a:pt x="1123" y="700"/>
                    </a:lnTo>
                    <a:lnTo>
                      <a:pt x="1145" y="693"/>
                    </a:lnTo>
                    <a:lnTo>
                      <a:pt x="1168" y="686"/>
                    </a:lnTo>
                    <a:lnTo>
                      <a:pt x="1178" y="684"/>
                    </a:lnTo>
                    <a:lnTo>
                      <a:pt x="1188" y="682"/>
                    </a:lnTo>
                    <a:lnTo>
                      <a:pt x="1198" y="681"/>
                    </a:lnTo>
                    <a:lnTo>
                      <a:pt x="1208" y="680"/>
                    </a:lnTo>
                    <a:lnTo>
                      <a:pt x="1217" y="680"/>
                    </a:lnTo>
                    <a:lnTo>
                      <a:pt x="1227" y="678"/>
                    </a:lnTo>
                    <a:lnTo>
                      <a:pt x="1236" y="676"/>
                    </a:lnTo>
                    <a:lnTo>
                      <a:pt x="1246" y="672"/>
                    </a:lnTo>
                    <a:lnTo>
                      <a:pt x="1265" y="664"/>
                    </a:lnTo>
                    <a:lnTo>
                      <a:pt x="1284" y="653"/>
                    </a:lnTo>
                    <a:lnTo>
                      <a:pt x="1302" y="642"/>
                    </a:lnTo>
                    <a:lnTo>
                      <a:pt x="1320" y="630"/>
                    </a:lnTo>
                    <a:lnTo>
                      <a:pt x="1337" y="620"/>
                    </a:lnTo>
                    <a:lnTo>
                      <a:pt x="1354" y="611"/>
                    </a:lnTo>
                    <a:lnTo>
                      <a:pt x="1377" y="602"/>
                    </a:lnTo>
                    <a:lnTo>
                      <a:pt x="1400" y="594"/>
                    </a:lnTo>
                    <a:lnTo>
                      <a:pt x="1425" y="586"/>
                    </a:lnTo>
                    <a:lnTo>
                      <a:pt x="1451" y="579"/>
                    </a:lnTo>
                    <a:lnTo>
                      <a:pt x="1478" y="572"/>
                    </a:lnTo>
                    <a:lnTo>
                      <a:pt x="1506" y="567"/>
                    </a:lnTo>
                    <a:lnTo>
                      <a:pt x="1534" y="561"/>
                    </a:lnTo>
                    <a:lnTo>
                      <a:pt x="1563" y="556"/>
                    </a:lnTo>
                    <a:lnTo>
                      <a:pt x="1620" y="548"/>
                    </a:lnTo>
                    <a:lnTo>
                      <a:pt x="1677" y="542"/>
                    </a:lnTo>
                    <a:lnTo>
                      <a:pt x="1732" y="537"/>
                    </a:lnTo>
                    <a:lnTo>
                      <a:pt x="1782" y="534"/>
                    </a:lnTo>
                    <a:lnTo>
                      <a:pt x="1785" y="533"/>
                    </a:lnTo>
                    <a:lnTo>
                      <a:pt x="1786" y="532"/>
                    </a:lnTo>
                    <a:lnTo>
                      <a:pt x="1787" y="530"/>
                    </a:lnTo>
                    <a:lnTo>
                      <a:pt x="1787" y="528"/>
                    </a:lnTo>
                    <a:lnTo>
                      <a:pt x="1784" y="522"/>
                    </a:lnTo>
                    <a:lnTo>
                      <a:pt x="1778" y="516"/>
                    </a:lnTo>
                    <a:lnTo>
                      <a:pt x="1771" y="510"/>
                    </a:lnTo>
                    <a:lnTo>
                      <a:pt x="1762" y="504"/>
                    </a:lnTo>
                    <a:lnTo>
                      <a:pt x="1758" y="502"/>
                    </a:lnTo>
                    <a:lnTo>
                      <a:pt x="1754" y="501"/>
                    </a:lnTo>
                    <a:lnTo>
                      <a:pt x="1750" y="500"/>
                    </a:lnTo>
                    <a:lnTo>
                      <a:pt x="1746" y="499"/>
                    </a:lnTo>
                    <a:lnTo>
                      <a:pt x="1735" y="498"/>
                    </a:lnTo>
                    <a:lnTo>
                      <a:pt x="1722" y="495"/>
                    </a:lnTo>
                    <a:lnTo>
                      <a:pt x="1709" y="491"/>
                    </a:lnTo>
                    <a:lnTo>
                      <a:pt x="1695" y="486"/>
                    </a:lnTo>
                    <a:lnTo>
                      <a:pt x="1667" y="475"/>
                    </a:lnTo>
                    <a:lnTo>
                      <a:pt x="1645" y="466"/>
                    </a:lnTo>
                    <a:lnTo>
                      <a:pt x="1642" y="464"/>
                    </a:lnTo>
                    <a:lnTo>
                      <a:pt x="1641" y="462"/>
                    </a:lnTo>
                    <a:lnTo>
                      <a:pt x="1641" y="459"/>
                    </a:lnTo>
                    <a:lnTo>
                      <a:pt x="1642" y="456"/>
                    </a:lnTo>
                    <a:lnTo>
                      <a:pt x="1645" y="448"/>
                    </a:lnTo>
                    <a:lnTo>
                      <a:pt x="1650" y="439"/>
                    </a:lnTo>
                    <a:lnTo>
                      <a:pt x="1655" y="430"/>
                    </a:lnTo>
                    <a:lnTo>
                      <a:pt x="1659" y="422"/>
                    </a:lnTo>
                    <a:lnTo>
                      <a:pt x="1660" y="419"/>
                    </a:lnTo>
                    <a:lnTo>
                      <a:pt x="1661" y="416"/>
                    </a:lnTo>
                    <a:lnTo>
                      <a:pt x="1661" y="414"/>
                    </a:lnTo>
                    <a:lnTo>
                      <a:pt x="1660" y="413"/>
                    </a:lnTo>
                    <a:lnTo>
                      <a:pt x="1660" y="413"/>
                    </a:lnTo>
                    <a:lnTo>
                      <a:pt x="1697" y="374"/>
                    </a:lnTo>
                    <a:lnTo>
                      <a:pt x="1701" y="364"/>
                    </a:lnTo>
                    <a:lnTo>
                      <a:pt x="1706" y="349"/>
                    </a:lnTo>
                    <a:lnTo>
                      <a:pt x="1712" y="332"/>
                    </a:lnTo>
                    <a:lnTo>
                      <a:pt x="1717" y="314"/>
                    </a:lnTo>
                    <a:lnTo>
                      <a:pt x="1723" y="296"/>
                    </a:lnTo>
                    <a:lnTo>
                      <a:pt x="1728" y="281"/>
                    </a:lnTo>
                    <a:lnTo>
                      <a:pt x="1731" y="274"/>
                    </a:lnTo>
                    <a:lnTo>
                      <a:pt x="1734" y="268"/>
                    </a:lnTo>
                    <a:lnTo>
                      <a:pt x="1736" y="264"/>
                    </a:lnTo>
                    <a:lnTo>
                      <a:pt x="1740" y="262"/>
                    </a:lnTo>
                    <a:lnTo>
                      <a:pt x="1741" y="259"/>
                    </a:lnTo>
                    <a:lnTo>
                      <a:pt x="1744" y="254"/>
                    </a:lnTo>
                    <a:lnTo>
                      <a:pt x="1747" y="250"/>
                    </a:lnTo>
                    <a:lnTo>
                      <a:pt x="1750" y="248"/>
                    </a:lnTo>
                    <a:lnTo>
                      <a:pt x="1753" y="244"/>
                    </a:lnTo>
                    <a:lnTo>
                      <a:pt x="1755" y="241"/>
                    </a:lnTo>
                    <a:lnTo>
                      <a:pt x="1760" y="238"/>
                    </a:lnTo>
                    <a:lnTo>
                      <a:pt x="1766" y="232"/>
                    </a:lnTo>
                    <a:lnTo>
                      <a:pt x="1771" y="227"/>
                    </a:lnTo>
                    <a:lnTo>
                      <a:pt x="1774" y="223"/>
                    </a:lnTo>
                    <a:lnTo>
                      <a:pt x="1782" y="220"/>
                    </a:lnTo>
                    <a:lnTo>
                      <a:pt x="1789" y="215"/>
                    </a:lnTo>
                    <a:lnTo>
                      <a:pt x="1798" y="210"/>
                    </a:lnTo>
                    <a:lnTo>
                      <a:pt x="1806" y="204"/>
                    </a:lnTo>
                    <a:lnTo>
                      <a:pt x="1813" y="198"/>
                    </a:lnTo>
                    <a:lnTo>
                      <a:pt x="1821" y="192"/>
                    </a:lnTo>
                    <a:lnTo>
                      <a:pt x="1829" y="188"/>
                    </a:lnTo>
                    <a:lnTo>
                      <a:pt x="1837" y="185"/>
                    </a:lnTo>
                    <a:lnTo>
                      <a:pt x="1869" y="178"/>
                    </a:lnTo>
                    <a:lnTo>
                      <a:pt x="1898" y="173"/>
                    </a:lnTo>
                    <a:lnTo>
                      <a:pt x="1914" y="170"/>
                    </a:lnTo>
                    <a:lnTo>
                      <a:pt x="1929" y="168"/>
                    </a:lnTo>
                    <a:lnTo>
                      <a:pt x="1945" y="167"/>
                    </a:lnTo>
                    <a:lnTo>
                      <a:pt x="1964" y="167"/>
                    </a:lnTo>
                    <a:lnTo>
                      <a:pt x="1978" y="168"/>
                    </a:lnTo>
                    <a:lnTo>
                      <a:pt x="1991" y="169"/>
                    </a:lnTo>
                    <a:lnTo>
                      <a:pt x="1997" y="169"/>
                    </a:lnTo>
                    <a:lnTo>
                      <a:pt x="2004" y="169"/>
                    </a:lnTo>
                    <a:lnTo>
                      <a:pt x="2011" y="169"/>
                    </a:lnTo>
                    <a:lnTo>
                      <a:pt x="2018" y="167"/>
                    </a:lnTo>
                    <a:lnTo>
                      <a:pt x="2031" y="161"/>
                    </a:lnTo>
                    <a:lnTo>
                      <a:pt x="2045" y="152"/>
                    </a:lnTo>
                    <a:lnTo>
                      <a:pt x="2052" y="148"/>
                    </a:lnTo>
                    <a:lnTo>
                      <a:pt x="2058" y="144"/>
                    </a:lnTo>
                    <a:lnTo>
                      <a:pt x="2065" y="141"/>
                    </a:lnTo>
                    <a:lnTo>
                      <a:pt x="2070" y="139"/>
                    </a:lnTo>
                    <a:lnTo>
                      <a:pt x="2074" y="134"/>
                    </a:lnTo>
                    <a:lnTo>
                      <a:pt x="2082" y="127"/>
                    </a:lnTo>
                    <a:lnTo>
                      <a:pt x="2090" y="121"/>
                    </a:lnTo>
                    <a:lnTo>
                      <a:pt x="2097" y="119"/>
                    </a:lnTo>
                    <a:lnTo>
                      <a:pt x="2104" y="112"/>
                    </a:lnTo>
                    <a:lnTo>
                      <a:pt x="2112" y="106"/>
                    </a:lnTo>
                    <a:lnTo>
                      <a:pt x="2118" y="102"/>
                    </a:lnTo>
                    <a:lnTo>
                      <a:pt x="2127" y="94"/>
                    </a:lnTo>
                    <a:lnTo>
                      <a:pt x="2136" y="85"/>
                    </a:lnTo>
                    <a:lnTo>
                      <a:pt x="2141" y="80"/>
                    </a:lnTo>
                    <a:lnTo>
                      <a:pt x="2150" y="75"/>
                    </a:lnTo>
                    <a:lnTo>
                      <a:pt x="2166" y="63"/>
                    </a:lnTo>
                    <a:lnTo>
                      <a:pt x="2182" y="51"/>
                    </a:lnTo>
                    <a:lnTo>
                      <a:pt x="2192" y="42"/>
                    </a:lnTo>
                    <a:lnTo>
                      <a:pt x="2197" y="37"/>
                    </a:lnTo>
                    <a:lnTo>
                      <a:pt x="2203" y="33"/>
                    </a:lnTo>
                    <a:lnTo>
                      <a:pt x="2208" y="29"/>
                    </a:lnTo>
                    <a:lnTo>
                      <a:pt x="2214" y="26"/>
                    </a:lnTo>
                    <a:lnTo>
                      <a:pt x="2226" y="21"/>
                    </a:lnTo>
                    <a:lnTo>
                      <a:pt x="2238" y="19"/>
                    </a:lnTo>
                    <a:lnTo>
                      <a:pt x="2250" y="18"/>
                    </a:lnTo>
                    <a:lnTo>
                      <a:pt x="2262" y="18"/>
                    </a:lnTo>
                    <a:lnTo>
                      <a:pt x="2274" y="19"/>
                    </a:lnTo>
                    <a:lnTo>
                      <a:pt x="2287" y="22"/>
                    </a:lnTo>
                    <a:lnTo>
                      <a:pt x="2311" y="28"/>
                    </a:lnTo>
                    <a:lnTo>
                      <a:pt x="2335" y="35"/>
                    </a:lnTo>
                    <a:lnTo>
                      <a:pt x="2347" y="39"/>
                    </a:lnTo>
                    <a:lnTo>
                      <a:pt x="2358" y="41"/>
                    </a:lnTo>
                    <a:lnTo>
                      <a:pt x="2370" y="43"/>
                    </a:lnTo>
                    <a:lnTo>
                      <a:pt x="2380" y="43"/>
                    </a:lnTo>
                    <a:lnTo>
                      <a:pt x="2479" y="57"/>
                    </a:lnTo>
                    <a:lnTo>
                      <a:pt x="2480" y="59"/>
                    </a:lnTo>
                    <a:lnTo>
                      <a:pt x="2482" y="59"/>
                    </a:lnTo>
                    <a:lnTo>
                      <a:pt x="2504" y="65"/>
                    </a:lnTo>
                    <a:lnTo>
                      <a:pt x="2504" y="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6" name="Freeform 41"/>
              <p:cNvSpPr>
                <a:spLocks/>
              </p:cNvSpPr>
              <p:nvPr/>
            </p:nvSpPr>
            <p:spPr bwMode="auto">
              <a:xfrm>
                <a:off x="5954216" y="3982795"/>
                <a:ext cx="1043106" cy="686804"/>
              </a:xfrm>
              <a:custGeom>
                <a:avLst/>
                <a:gdLst>
                  <a:gd name="T0" fmla="*/ 245 w 2580"/>
                  <a:gd name="T1" fmla="*/ 829 h 1873"/>
                  <a:gd name="T2" fmla="*/ 215 w 2580"/>
                  <a:gd name="T3" fmla="*/ 848 h 1873"/>
                  <a:gd name="T4" fmla="*/ 131 w 2580"/>
                  <a:gd name="T5" fmla="*/ 817 h 1873"/>
                  <a:gd name="T6" fmla="*/ 41 w 2580"/>
                  <a:gd name="T7" fmla="*/ 888 h 1873"/>
                  <a:gd name="T8" fmla="*/ 2 w 2580"/>
                  <a:gd name="T9" fmla="*/ 923 h 1873"/>
                  <a:gd name="T10" fmla="*/ 138 w 2580"/>
                  <a:gd name="T11" fmla="*/ 1257 h 1873"/>
                  <a:gd name="T12" fmla="*/ 27 w 2580"/>
                  <a:gd name="T13" fmla="*/ 1419 h 1873"/>
                  <a:gd name="T14" fmla="*/ 172 w 2580"/>
                  <a:gd name="T15" fmla="*/ 1455 h 1873"/>
                  <a:gd name="T16" fmla="*/ 79 w 2580"/>
                  <a:gd name="T17" fmla="*/ 1549 h 1873"/>
                  <a:gd name="T18" fmla="*/ 217 w 2580"/>
                  <a:gd name="T19" fmla="*/ 1746 h 1873"/>
                  <a:gd name="T20" fmla="*/ 240 w 2580"/>
                  <a:gd name="T21" fmla="*/ 1831 h 1873"/>
                  <a:gd name="T22" fmla="*/ 395 w 2580"/>
                  <a:gd name="T23" fmla="*/ 1785 h 1873"/>
                  <a:gd name="T24" fmla="*/ 470 w 2580"/>
                  <a:gd name="T25" fmla="*/ 1720 h 1873"/>
                  <a:gd name="T26" fmla="*/ 621 w 2580"/>
                  <a:gd name="T27" fmla="*/ 1645 h 1873"/>
                  <a:gd name="T28" fmla="*/ 724 w 2580"/>
                  <a:gd name="T29" fmla="*/ 1682 h 1873"/>
                  <a:gd name="T30" fmla="*/ 794 w 2580"/>
                  <a:gd name="T31" fmla="*/ 1629 h 1873"/>
                  <a:gd name="T32" fmla="*/ 810 w 2580"/>
                  <a:gd name="T33" fmla="*/ 1747 h 1873"/>
                  <a:gd name="T34" fmla="*/ 1217 w 2580"/>
                  <a:gd name="T35" fmla="*/ 1703 h 1873"/>
                  <a:gd name="T36" fmla="*/ 1347 w 2580"/>
                  <a:gd name="T37" fmla="*/ 1672 h 1873"/>
                  <a:gd name="T38" fmla="*/ 1450 w 2580"/>
                  <a:gd name="T39" fmla="*/ 1690 h 1873"/>
                  <a:gd name="T40" fmla="*/ 1615 w 2580"/>
                  <a:gd name="T41" fmla="*/ 1749 h 1873"/>
                  <a:gd name="T42" fmla="*/ 1749 w 2580"/>
                  <a:gd name="T43" fmla="*/ 1690 h 1873"/>
                  <a:gd name="T44" fmla="*/ 1902 w 2580"/>
                  <a:gd name="T45" fmla="*/ 1652 h 1873"/>
                  <a:gd name="T46" fmla="*/ 2086 w 2580"/>
                  <a:gd name="T47" fmla="*/ 1615 h 1873"/>
                  <a:gd name="T48" fmla="*/ 2297 w 2580"/>
                  <a:gd name="T49" fmla="*/ 1706 h 1873"/>
                  <a:gd name="T50" fmla="*/ 2480 w 2580"/>
                  <a:gd name="T51" fmla="*/ 1793 h 1873"/>
                  <a:gd name="T52" fmla="*/ 2557 w 2580"/>
                  <a:gd name="T53" fmla="*/ 1790 h 1873"/>
                  <a:gd name="T54" fmla="*/ 2577 w 2580"/>
                  <a:gd name="T55" fmla="*/ 1676 h 1873"/>
                  <a:gd name="T56" fmla="*/ 2477 w 2580"/>
                  <a:gd name="T57" fmla="*/ 1450 h 1873"/>
                  <a:gd name="T58" fmla="*/ 2395 w 2580"/>
                  <a:gd name="T59" fmla="*/ 1277 h 1873"/>
                  <a:gd name="T60" fmla="*/ 2360 w 2580"/>
                  <a:gd name="T61" fmla="*/ 1037 h 1873"/>
                  <a:gd name="T62" fmla="*/ 2217 w 2580"/>
                  <a:gd name="T63" fmla="*/ 1158 h 1873"/>
                  <a:gd name="T64" fmla="*/ 2074 w 2580"/>
                  <a:gd name="T65" fmla="*/ 1148 h 1873"/>
                  <a:gd name="T66" fmla="*/ 2157 w 2580"/>
                  <a:gd name="T67" fmla="*/ 971 h 1873"/>
                  <a:gd name="T68" fmla="*/ 2229 w 2580"/>
                  <a:gd name="T69" fmla="*/ 869 h 1873"/>
                  <a:gd name="T70" fmla="*/ 2154 w 2580"/>
                  <a:gd name="T71" fmla="*/ 768 h 1873"/>
                  <a:gd name="T72" fmla="*/ 2033 w 2580"/>
                  <a:gd name="T73" fmla="*/ 698 h 1873"/>
                  <a:gd name="T74" fmla="*/ 2007 w 2580"/>
                  <a:gd name="T75" fmla="*/ 596 h 1873"/>
                  <a:gd name="T76" fmla="*/ 1946 w 2580"/>
                  <a:gd name="T77" fmla="*/ 470 h 1873"/>
                  <a:gd name="T78" fmla="*/ 1868 w 2580"/>
                  <a:gd name="T79" fmla="*/ 404 h 1873"/>
                  <a:gd name="T80" fmla="*/ 1835 w 2580"/>
                  <a:gd name="T81" fmla="*/ 256 h 1873"/>
                  <a:gd name="T82" fmla="*/ 1800 w 2580"/>
                  <a:gd name="T83" fmla="*/ 226 h 1873"/>
                  <a:gd name="T84" fmla="*/ 1630 w 2580"/>
                  <a:gd name="T85" fmla="*/ 162 h 1873"/>
                  <a:gd name="T86" fmla="*/ 1504 w 2580"/>
                  <a:gd name="T87" fmla="*/ 152 h 1873"/>
                  <a:gd name="T88" fmla="*/ 1443 w 2580"/>
                  <a:gd name="T89" fmla="*/ 179 h 1873"/>
                  <a:gd name="T90" fmla="*/ 1282 w 2580"/>
                  <a:gd name="T91" fmla="*/ 555 h 1873"/>
                  <a:gd name="T92" fmla="*/ 995 w 2580"/>
                  <a:gd name="T93" fmla="*/ 636 h 1873"/>
                  <a:gd name="T94" fmla="*/ 791 w 2580"/>
                  <a:gd name="T95" fmla="*/ 702 h 1873"/>
                  <a:gd name="T96" fmla="*/ 744 w 2580"/>
                  <a:gd name="T97" fmla="*/ 580 h 1873"/>
                  <a:gd name="T98" fmla="*/ 779 w 2580"/>
                  <a:gd name="T99" fmla="*/ 394 h 1873"/>
                  <a:gd name="T100" fmla="*/ 743 w 2580"/>
                  <a:gd name="T101" fmla="*/ 245 h 1873"/>
                  <a:gd name="T102" fmla="*/ 790 w 2580"/>
                  <a:gd name="T103" fmla="*/ 143 h 1873"/>
                  <a:gd name="T104" fmla="*/ 793 w 2580"/>
                  <a:gd name="T105" fmla="*/ 96 h 1873"/>
                  <a:gd name="T106" fmla="*/ 711 w 2580"/>
                  <a:gd name="T107" fmla="*/ 102 h 1873"/>
                  <a:gd name="T108" fmla="*/ 699 w 2580"/>
                  <a:gd name="T109" fmla="*/ 21 h 1873"/>
                  <a:gd name="T110" fmla="*/ 479 w 2580"/>
                  <a:gd name="T111" fmla="*/ 150 h 1873"/>
                  <a:gd name="T112" fmla="*/ 394 w 2580"/>
                  <a:gd name="T113" fmla="*/ 240 h 1873"/>
                  <a:gd name="T114" fmla="*/ 223 w 2580"/>
                  <a:gd name="T115" fmla="*/ 273 h 1873"/>
                  <a:gd name="T116" fmla="*/ 138 w 2580"/>
                  <a:gd name="T117" fmla="*/ 377 h 1873"/>
                  <a:gd name="T118" fmla="*/ 22 w 2580"/>
                  <a:gd name="T119" fmla="*/ 442 h 1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80" h="1873">
                    <a:moveTo>
                      <a:pt x="20" y="492"/>
                    </a:moveTo>
                    <a:lnTo>
                      <a:pt x="144" y="627"/>
                    </a:lnTo>
                    <a:lnTo>
                      <a:pt x="307" y="721"/>
                    </a:lnTo>
                    <a:lnTo>
                      <a:pt x="243" y="756"/>
                    </a:lnTo>
                    <a:lnTo>
                      <a:pt x="247" y="776"/>
                    </a:lnTo>
                    <a:lnTo>
                      <a:pt x="248" y="782"/>
                    </a:lnTo>
                    <a:lnTo>
                      <a:pt x="249" y="789"/>
                    </a:lnTo>
                    <a:lnTo>
                      <a:pt x="251" y="791"/>
                    </a:lnTo>
                    <a:lnTo>
                      <a:pt x="252" y="796"/>
                    </a:lnTo>
                    <a:lnTo>
                      <a:pt x="252" y="802"/>
                    </a:lnTo>
                    <a:lnTo>
                      <a:pt x="252" y="809"/>
                    </a:lnTo>
                    <a:lnTo>
                      <a:pt x="251" y="816"/>
                    </a:lnTo>
                    <a:lnTo>
                      <a:pt x="248" y="822"/>
                    </a:lnTo>
                    <a:lnTo>
                      <a:pt x="246" y="827"/>
                    </a:lnTo>
                    <a:lnTo>
                      <a:pt x="245" y="829"/>
                    </a:lnTo>
                    <a:lnTo>
                      <a:pt x="244" y="831"/>
                    </a:lnTo>
                    <a:lnTo>
                      <a:pt x="243" y="833"/>
                    </a:lnTo>
                    <a:lnTo>
                      <a:pt x="242" y="835"/>
                    </a:lnTo>
                    <a:lnTo>
                      <a:pt x="239" y="838"/>
                    </a:lnTo>
                    <a:lnTo>
                      <a:pt x="239" y="840"/>
                    </a:lnTo>
                    <a:lnTo>
                      <a:pt x="238" y="841"/>
                    </a:lnTo>
                    <a:lnTo>
                      <a:pt x="237" y="842"/>
                    </a:lnTo>
                    <a:lnTo>
                      <a:pt x="235" y="842"/>
                    </a:lnTo>
                    <a:lnTo>
                      <a:pt x="234" y="843"/>
                    </a:lnTo>
                    <a:lnTo>
                      <a:pt x="233" y="843"/>
                    </a:lnTo>
                    <a:lnTo>
                      <a:pt x="232" y="844"/>
                    </a:lnTo>
                    <a:lnTo>
                      <a:pt x="232" y="846"/>
                    </a:lnTo>
                    <a:lnTo>
                      <a:pt x="224" y="848"/>
                    </a:lnTo>
                    <a:lnTo>
                      <a:pt x="217" y="849"/>
                    </a:lnTo>
                    <a:lnTo>
                      <a:pt x="215" y="848"/>
                    </a:lnTo>
                    <a:lnTo>
                      <a:pt x="212" y="848"/>
                    </a:lnTo>
                    <a:lnTo>
                      <a:pt x="207" y="846"/>
                    </a:lnTo>
                    <a:lnTo>
                      <a:pt x="195" y="843"/>
                    </a:lnTo>
                    <a:lnTo>
                      <a:pt x="184" y="840"/>
                    </a:lnTo>
                    <a:lnTo>
                      <a:pt x="177" y="839"/>
                    </a:lnTo>
                    <a:lnTo>
                      <a:pt x="175" y="836"/>
                    </a:lnTo>
                    <a:lnTo>
                      <a:pt x="172" y="835"/>
                    </a:lnTo>
                    <a:lnTo>
                      <a:pt x="169" y="833"/>
                    </a:lnTo>
                    <a:lnTo>
                      <a:pt x="163" y="831"/>
                    </a:lnTo>
                    <a:lnTo>
                      <a:pt x="156" y="829"/>
                    </a:lnTo>
                    <a:lnTo>
                      <a:pt x="151" y="828"/>
                    </a:lnTo>
                    <a:lnTo>
                      <a:pt x="145" y="824"/>
                    </a:lnTo>
                    <a:lnTo>
                      <a:pt x="138" y="820"/>
                    </a:lnTo>
                    <a:lnTo>
                      <a:pt x="135" y="819"/>
                    </a:lnTo>
                    <a:lnTo>
                      <a:pt x="131" y="817"/>
                    </a:lnTo>
                    <a:lnTo>
                      <a:pt x="129" y="817"/>
                    </a:lnTo>
                    <a:lnTo>
                      <a:pt x="127" y="817"/>
                    </a:lnTo>
                    <a:lnTo>
                      <a:pt x="126" y="818"/>
                    </a:lnTo>
                    <a:lnTo>
                      <a:pt x="125" y="819"/>
                    </a:lnTo>
                    <a:lnTo>
                      <a:pt x="116" y="820"/>
                    </a:lnTo>
                    <a:lnTo>
                      <a:pt x="106" y="823"/>
                    </a:lnTo>
                    <a:lnTo>
                      <a:pt x="96" y="826"/>
                    </a:lnTo>
                    <a:lnTo>
                      <a:pt x="86" y="828"/>
                    </a:lnTo>
                    <a:lnTo>
                      <a:pt x="46" y="835"/>
                    </a:lnTo>
                    <a:lnTo>
                      <a:pt x="41" y="835"/>
                    </a:lnTo>
                    <a:lnTo>
                      <a:pt x="42" y="847"/>
                    </a:lnTo>
                    <a:lnTo>
                      <a:pt x="42" y="865"/>
                    </a:lnTo>
                    <a:lnTo>
                      <a:pt x="43" y="875"/>
                    </a:lnTo>
                    <a:lnTo>
                      <a:pt x="42" y="883"/>
                    </a:lnTo>
                    <a:lnTo>
                      <a:pt x="41" y="888"/>
                    </a:lnTo>
                    <a:lnTo>
                      <a:pt x="39" y="891"/>
                    </a:lnTo>
                    <a:lnTo>
                      <a:pt x="39" y="893"/>
                    </a:lnTo>
                    <a:lnTo>
                      <a:pt x="36" y="895"/>
                    </a:lnTo>
                    <a:lnTo>
                      <a:pt x="34" y="899"/>
                    </a:lnTo>
                    <a:lnTo>
                      <a:pt x="31" y="900"/>
                    </a:lnTo>
                    <a:lnTo>
                      <a:pt x="28" y="902"/>
                    </a:lnTo>
                    <a:lnTo>
                      <a:pt x="27" y="904"/>
                    </a:lnTo>
                    <a:lnTo>
                      <a:pt x="24" y="905"/>
                    </a:lnTo>
                    <a:lnTo>
                      <a:pt x="23" y="906"/>
                    </a:lnTo>
                    <a:lnTo>
                      <a:pt x="23" y="907"/>
                    </a:lnTo>
                    <a:lnTo>
                      <a:pt x="21" y="907"/>
                    </a:lnTo>
                    <a:lnTo>
                      <a:pt x="14" y="913"/>
                    </a:lnTo>
                    <a:lnTo>
                      <a:pt x="8" y="920"/>
                    </a:lnTo>
                    <a:lnTo>
                      <a:pt x="5" y="922"/>
                    </a:lnTo>
                    <a:lnTo>
                      <a:pt x="2" y="923"/>
                    </a:lnTo>
                    <a:lnTo>
                      <a:pt x="1" y="925"/>
                    </a:lnTo>
                    <a:lnTo>
                      <a:pt x="0" y="927"/>
                    </a:lnTo>
                    <a:lnTo>
                      <a:pt x="0" y="929"/>
                    </a:lnTo>
                    <a:lnTo>
                      <a:pt x="1" y="932"/>
                    </a:lnTo>
                    <a:lnTo>
                      <a:pt x="3" y="937"/>
                    </a:lnTo>
                    <a:lnTo>
                      <a:pt x="7" y="942"/>
                    </a:lnTo>
                    <a:lnTo>
                      <a:pt x="13" y="948"/>
                    </a:lnTo>
                    <a:lnTo>
                      <a:pt x="20" y="954"/>
                    </a:lnTo>
                    <a:lnTo>
                      <a:pt x="29" y="960"/>
                    </a:lnTo>
                    <a:lnTo>
                      <a:pt x="38" y="967"/>
                    </a:lnTo>
                    <a:lnTo>
                      <a:pt x="75" y="990"/>
                    </a:lnTo>
                    <a:lnTo>
                      <a:pt x="100" y="1005"/>
                    </a:lnTo>
                    <a:lnTo>
                      <a:pt x="95" y="1182"/>
                    </a:lnTo>
                    <a:lnTo>
                      <a:pt x="242" y="1192"/>
                    </a:lnTo>
                    <a:lnTo>
                      <a:pt x="138" y="1257"/>
                    </a:lnTo>
                    <a:lnTo>
                      <a:pt x="136" y="1257"/>
                    </a:lnTo>
                    <a:lnTo>
                      <a:pt x="136" y="1258"/>
                    </a:lnTo>
                    <a:lnTo>
                      <a:pt x="134" y="1258"/>
                    </a:lnTo>
                    <a:lnTo>
                      <a:pt x="130" y="1269"/>
                    </a:lnTo>
                    <a:lnTo>
                      <a:pt x="124" y="1280"/>
                    </a:lnTo>
                    <a:lnTo>
                      <a:pt x="117" y="1291"/>
                    </a:lnTo>
                    <a:lnTo>
                      <a:pt x="109" y="1302"/>
                    </a:lnTo>
                    <a:lnTo>
                      <a:pt x="91" y="1324"/>
                    </a:lnTo>
                    <a:lnTo>
                      <a:pt x="71" y="1346"/>
                    </a:lnTo>
                    <a:lnTo>
                      <a:pt x="62" y="1358"/>
                    </a:lnTo>
                    <a:lnTo>
                      <a:pt x="53" y="1370"/>
                    </a:lnTo>
                    <a:lnTo>
                      <a:pt x="45" y="1382"/>
                    </a:lnTo>
                    <a:lnTo>
                      <a:pt x="38" y="1394"/>
                    </a:lnTo>
                    <a:lnTo>
                      <a:pt x="31" y="1406"/>
                    </a:lnTo>
                    <a:lnTo>
                      <a:pt x="27" y="1419"/>
                    </a:lnTo>
                    <a:lnTo>
                      <a:pt x="24" y="1432"/>
                    </a:lnTo>
                    <a:lnTo>
                      <a:pt x="23" y="1446"/>
                    </a:lnTo>
                    <a:lnTo>
                      <a:pt x="26" y="1454"/>
                    </a:lnTo>
                    <a:lnTo>
                      <a:pt x="29" y="1465"/>
                    </a:lnTo>
                    <a:lnTo>
                      <a:pt x="34" y="1466"/>
                    </a:lnTo>
                    <a:lnTo>
                      <a:pt x="42" y="1466"/>
                    </a:lnTo>
                    <a:lnTo>
                      <a:pt x="49" y="1465"/>
                    </a:lnTo>
                    <a:lnTo>
                      <a:pt x="57" y="1464"/>
                    </a:lnTo>
                    <a:lnTo>
                      <a:pt x="74" y="1461"/>
                    </a:lnTo>
                    <a:lnTo>
                      <a:pt x="94" y="1457"/>
                    </a:lnTo>
                    <a:lnTo>
                      <a:pt x="114" y="1453"/>
                    </a:lnTo>
                    <a:lnTo>
                      <a:pt x="133" y="1449"/>
                    </a:lnTo>
                    <a:lnTo>
                      <a:pt x="152" y="1446"/>
                    </a:lnTo>
                    <a:lnTo>
                      <a:pt x="168" y="1444"/>
                    </a:lnTo>
                    <a:lnTo>
                      <a:pt x="172" y="1455"/>
                    </a:lnTo>
                    <a:lnTo>
                      <a:pt x="176" y="1462"/>
                    </a:lnTo>
                    <a:lnTo>
                      <a:pt x="179" y="1466"/>
                    </a:lnTo>
                    <a:lnTo>
                      <a:pt x="182" y="1470"/>
                    </a:lnTo>
                    <a:lnTo>
                      <a:pt x="184" y="1475"/>
                    </a:lnTo>
                    <a:lnTo>
                      <a:pt x="184" y="1480"/>
                    </a:lnTo>
                    <a:lnTo>
                      <a:pt x="183" y="1489"/>
                    </a:lnTo>
                    <a:lnTo>
                      <a:pt x="180" y="1501"/>
                    </a:lnTo>
                    <a:lnTo>
                      <a:pt x="161" y="1506"/>
                    </a:lnTo>
                    <a:lnTo>
                      <a:pt x="127" y="1517"/>
                    </a:lnTo>
                    <a:lnTo>
                      <a:pt x="95" y="1528"/>
                    </a:lnTo>
                    <a:lnTo>
                      <a:pt x="80" y="1535"/>
                    </a:lnTo>
                    <a:lnTo>
                      <a:pt x="77" y="1535"/>
                    </a:lnTo>
                    <a:lnTo>
                      <a:pt x="76" y="1536"/>
                    </a:lnTo>
                    <a:lnTo>
                      <a:pt x="79" y="1544"/>
                    </a:lnTo>
                    <a:lnTo>
                      <a:pt x="79" y="1549"/>
                    </a:lnTo>
                    <a:lnTo>
                      <a:pt x="79" y="1550"/>
                    </a:lnTo>
                    <a:lnTo>
                      <a:pt x="78" y="1550"/>
                    </a:lnTo>
                    <a:lnTo>
                      <a:pt x="77" y="1550"/>
                    </a:lnTo>
                    <a:lnTo>
                      <a:pt x="76" y="1550"/>
                    </a:lnTo>
                    <a:lnTo>
                      <a:pt x="75" y="1548"/>
                    </a:lnTo>
                    <a:lnTo>
                      <a:pt x="73" y="1547"/>
                    </a:lnTo>
                    <a:lnTo>
                      <a:pt x="73" y="1546"/>
                    </a:lnTo>
                    <a:lnTo>
                      <a:pt x="75" y="1546"/>
                    </a:lnTo>
                    <a:lnTo>
                      <a:pt x="86" y="1556"/>
                    </a:lnTo>
                    <a:lnTo>
                      <a:pt x="112" y="1583"/>
                    </a:lnTo>
                    <a:lnTo>
                      <a:pt x="157" y="1636"/>
                    </a:lnTo>
                    <a:lnTo>
                      <a:pt x="226" y="1719"/>
                    </a:lnTo>
                    <a:lnTo>
                      <a:pt x="224" y="1731"/>
                    </a:lnTo>
                    <a:lnTo>
                      <a:pt x="220" y="1738"/>
                    </a:lnTo>
                    <a:lnTo>
                      <a:pt x="217" y="1746"/>
                    </a:lnTo>
                    <a:lnTo>
                      <a:pt x="215" y="1747"/>
                    </a:lnTo>
                    <a:lnTo>
                      <a:pt x="214" y="1750"/>
                    </a:lnTo>
                    <a:lnTo>
                      <a:pt x="213" y="1754"/>
                    </a:lnTo>
                    <a:lnTo>
                      <a:pt x="212" y="1759"/>
                    </a:lnTo>
                    <a:lnTo>
                      <a:pt x="212" y="1763"/>
                    </a:lnTo>
                    <a:lnTo>
                      <a:pt x="213" y="1767"/>
                    </a:lnTo>
                    <a:lnTo>
                      <a:pt x="214" y="1770"/>
                    </a:lnTo>
                    <a:lnTo>
                      <a:pt x="216" y="1772"/>
                    </a:lnTo>
                    <a:lnTo>
                      <a:pt x="216" y="1784"/>
                    </a:lnTo>
                    <a:lnTo>
                      <a:pt x="218" y="1795"/>
                    </a:lnTo>
                    <a:lnTo>
                      <a:pt x="220" y="1805"/>
                    </a:lnTo>
                    <a:lnTo>
                      <a:pt x="224" y="1813"/>
                    </a:lnTo>
                    <a:lnTo>
                      <a:pt x="228" y="1820"/>
                    </a:lnTo>
                    <a:lnTo>
                      <a:pt x="234" y="1826"/>
                    </a:lnTo>
                    <a:lnTo>
                      <a:pt x="240" y="1831"/>
                    </a:lnTo>
                    <a:lnTo>
                      <a:pt x="246" y="1835"/>
                    </a:lnTo>
                    <a:lnTo>
                      <a:pt x="255" y="1838"/>
                    </a:lnTo>
                    <a:lnTo>
                      <a:pt x="263" y="1839"/>
                    </a:lnTo>
                    <a:lnTo>
                      <a:pt x="271" y="1840"/>
                    </a:lnTo>
                    <a:lnTo>
                      <a:pt x="280" y="1840"/>
                    </a:lnTo>
                    <a:lnTo>
                      <a:pt x="289" y="1839"/>
                    </a:lnTo>
                    <a:lnTo>
                      <a:pt x="298" y="1837"/>
                    </a:lnTo>
                    <a:lnTo>
                      <a:pt x="309" y="1834"/>
                    </a:lnTo>
                    <a:lnTo>
                      <a:pt x="319" y="1831"/>
                    </a:lnTo>
                    <a:lnTo>
                      <a:pt x="328" y="1827"/>
                    </a:lnTo>
                    <a:lnTo>
                      <a:pt x="338" y="1822"/>
                    </a:lnTo>
                    <a:lnTo>
                      <a:pt x="348" y="1817"/>
                    </a:lnTo>
                    <a:lnTo>
                      <a:pt x="359" y="1811"/>
                    </a:lnTo>
                    <a:lnTo>
                      <a:pt x="377" y="1799"/>
                    </a:lnTo>
                    <a:lnTo>
                      <a:pt x="395" y="1785"/>
                    </a:lnTo>
                    <a:lnTo>
                      <a:pt x="403" y="1777"/>
                    </a:lnTo>
                    <a:lnTo>
                      <a:pt x="411" y="1769"/>
                    </a:lnTo>
                    <a:lnTo>
                      <a:pt x="419" y="1761"/>
                    </a:lnTo>
                    <a:lnTo>
                      <a:pt x="425" y="1753"/>
                    </a:lnTo>
                    <a:lnTo>
                      <a:pt x="431" y="1745"/>
                    </a:lnTo>
                    <a:lnTo>
                      <a:pt x="435" y="1737"/>
                    </a:lnTo>
                    <a:lnTo>
                      <a:pt x="440" y="1729"/>
                    </a:lnTo>
                    <a:lnTo>
                      <a:pt x="443" y="1721"/>
                    </a:lnTo>
                    <a:lnTo>
                      <a:pt x="445" y="1721"/>
                    </a:lnTo>
                    <a:lnTo>
                      <a:pt x="446" y="1719"/>
                    </a:lnTo>
                    <a:lnTo>
                      <a:pt x="448" y="1717"/>
                    </a:lnTo>
                    <a:lnTo>
                      <a:pt x="451" y="1716"/>
                    </a:lnTo>
                    <a:lnTo>
                      <a:pt x="454" y="1716"/>
                    </a:lnTo>
                    <a:lnTo>
                      <a:pt x="461" y="1717"/>
                    </a:lnTo>
                    <a:lnTo>
                      <a:pt x="470" y="1720"/>
                    </a:lnTo>
                    <a:lnTo>
                      <a:pt x="486" y="1727"/>
                    </a:lnTo>
                    <a:lnTo>
                      <a:pt x="496" y="1731"/>
                    </a:lnTo>
                    <a:lnTo>
                      <a:pt x="506" y="1730"/>
                    </a:lnTo>
                    <a:lnTo>
                      <a:pt x="515" y="1729"/>
                    </a:lnTo>
                    <a:lnTo>
                      <a:pt x="525" y="1727"/>
                    </a:lnTo>
                    <a:lnTo>
                      <a:pt x="533" y="1724"/>
                    </a:lnTo>
                    <a:lnTo>
                      <a:pt x="540" y="1721"/>
                    </a:lnTo>
                    <a:lnTo>
                      <a:pt x="546" y="1716"/>
                    </a:lnTo>
                    <a:lnTo>
                      <a:pt x="553" y="1712"/>
                    </a:lnTo>
                    <a:lnTo>
                      <a:pt x="558" y="1707"/>
                    </a:lnTo>
                    <a:lnTo>
                      <a:pt x="581" y="1683"/>
                    </a:lnTo>
                    <a:lnTo>
                      <a:pt x="603" y="1658"/>
                    </a:lnTo>
                    <a:lnTo>
                      <a:pt x="609" y="1652"/>
                    </a:lnTo>
                    <a:lnTo>
                      <a:pt x="615" y="1648"/>
                    </a:lnTo>
                    <a:lnTo>
                      <a:pt x="621" y="1645"/>
                    </a:lnTo>
                    <a:lnTo>
                      <a:pt x="626" y="1642"/>
                    </a:lnTo>
                    <a:lnTo>
                      <a:pt x="632" y="1641"/>
                    </a:lnTo>
                    <a:lnTo>
                      <a:pt x="638" y="1640"/>
                    </a:lnTo>
                    <a:lnTo>
                      <a:pt x="642" y="1640"/>
                    </a:lnTo>
                    <a:lnTo>
                      <a:pt x="647" y="1641"/>
                    </a:lnTo>
                    <a:lnTo>
                      <a:pt x="656" y="1644"/>
                    </a:lnTo>
                    <a:lnTo>
                      <a:pt x="665" y="1649"/>
                    </a:lnTo>
                    <a:lnTo>
                      <a:pt x="674" y="1656"/>
                    </a:lnTo>
                    <a:lnTo>
                      <a:pt x="683" y="1662"/>
                    </a:lnTo>
                    <a:lnTo>
                      <a:pt x="691" y="1669"/>
                    </a:lnTo>
                    <a:lnTo>
                      <a:pt x="699" y="1675"/>
                    </a:lnTo>
                    <a:lnTo>
                      <a:pt x="707" y="1680"/>
                    </a:lnTo>
                    <a:lnTo>
                      <a:pt x="715" y="1682"/>
                    </a:lnTo>
                    <a:lnTo>
                      <a:pt x="719" y="1683"/>
                    </a:lnTo>
                    <a:lnTo>
                      <a:pt x="724" y="1682"/>
                    </a:lnTo>
                    <a:lnTo>
                      <a:pt x="728" y="1681"/>
                    </a:lnTo>
                    <a:lnTo>
                      <a:pt x="732" y="1679"/>
                    </a:lnTo>
                    <a:lnTo>
                      <a:pt x="738" y="1676"/>
                    </a:lnTo>
                    <a:lnTo>
                      <a:pt x="742" y="1672"/>
                    </a:lnTo>
                    <a:lnTo>
                      <a:pt x="747" y="1667"/>
                    </a:lnTo>
                    <a:lnTo>
                      <a:pt x="752" y="1661"/>
                    </a:lnTo>
                    <a:lnTo>
                      <a:pt x="758" y="1653"/>
                    </a:lnTo>
                    <a:lnTo>
                      <a:pt x="764" y="1646"/>
                    </a:lnTo>
                    <a:lnTo>
                      <a:pt x="770" y="1640"/>
                    </a:lnTo>
                    <a:lnTo>
                      <a:pt x="774" y="1636"/>
                    </a:lnTo>
                    <a:lnTo>
                      <a:pt x="779" y="1632"/>
                    </a:lnTo>
                    <a:lnTo>
                      <a:pt x="783" y="1630"/>
                    </a:lnTo>
                    <a:lnTo>
                      <a:pt x="787" y="1629"/>
                    </a:lnTo>
                    <a:lnTo>
                      <a:pt x="791" y="1629"/>
                    </a:lnTo>
                    <a:lnTo>
                      <a:pt x="794" y="1629"/>
                    </a:lnTo>
                    <a:lnTo>
                      <a:pt x="797" y="1631"/>
                    </a:lnTo>
                    <a:lnTo>
                      <a:pt x="799" y="1635"/>
                    </a:lnTo>
                    <a:lnTo>
                      <a:pt x="801" y="1638"/>
                    </a:lnTo>
                    <a:lnTo>
                      <a:pt x="805" y="1646"/>
                    </a:lnTo>
                    <a:lnTo>
                      <a:pt x="807" y="1656"/>
                    </a:lnTo>
                    <a:lnTo>
                      <a:pt x="809" y="1667"/>
                    </a:lnTo>
                    <a:lnTo>
                      <a:pt x="810" y="1680"/>
                    </a:lnTo>
                    <a:lnTo>
                      <a:pt x="810" y="1692"/>
                    </a:lnTo>
                    <a:lnTo>
                      <a:pt x="810" y="1705"/>
                    </a:lnTo>
                    <a:lnTo>
                      <a:pt x="809" y="1726"/>
                    </a:lnTo>
                    <a:lnTo>
                      <a:pt x="809" y="1740"/>
                    </a:lnTo>
                    <a:lnTo>
                      <a:pt x="807" y="1741"/>
                    </a:lnTo>
                    <a:lnTo>
                      <a:pt x="808" y="1743"/>
                    </a:lnTo>
                    <a:lnTo>
                      <a:pt x="809" y="1745"/>
                    </a:lnTo>
                    <a:lnTo>
                      <a:pt x="810" y="1747"/>
                    </a:lnTo>
                    <a:lnTo>
                      <a:pt x="814" y="1751"/>
                    </a:lnTo>
                    <a:lnTo>
                      <a:pt x="816" y="1753"/>
                    </a:lnTo>
                    <a:lnTo>
                      <a:pt x="827" y="1754"/>
                    </a:lnTo>
                    <a:lnTo>
                      <a:pt x="839" y="1755"/>
                    </a:lnTo>
                    <a:lnTo>
                      <a:pt x="853" y="1757"/>
                    </a:lnTo>
                    <a:lnTo>
                      <a:pt x="866" y="1758"/>
                    </a:lnTo>
                    <a:lnTo>
                      <a:pt x="867" y="1759"/>
                    </a:lnTo>
                    <a:lnTo>
                      <a:pt x="869" y="1759"/>
                    </a:lnTo>
                    <a:lnTo>
                      <a:pt x="871" y="1759"/>
                    </a:lnTo>
                    <a:lnTo>
                      <a:pt x="872" y="1758"/>
                    </a:lnTo>
                    <a:lnTo>
                      <a:pt x="1102" y="1873"/>
                    </a:lnTo>
                    <a:lnTo>
                      <a:pt x="1102" y="1873"/>
                    </a:lnTo>
                    <a:lnTo>
                      <a:pt x="1200" y="1699"/>
                    </a:lnTo>
                    <a:lnTo>
                      <a:pt x="1209" y="1700"/>
                    </a:lnTo>
                    <a:lnTo>
                      <a:pt x="1217" y="1703"/>
                    </a:lnTo>
                    <a:lnTo>
                      <a:pt x="1227" y="1706"/>
                    </a:lnTo>
                    <a:lnTo>
                      <a:pt x="1235" y="1709"/>
                    </a:lnTo>
                    <a:lnTo>
                      <a:pt x="1251" y="1717"/>
                    </a:lnTo>
                    <a:lnTo>
                      <a:pt x="1267" y="1724"/>
                    </a:lnTo>
                    <a:lnTo>
                      <a:pt x="1275" y="1727"/>
                    </a:lnTo>
                    <a:lnTo>
                      <a:pt x="1283" y="1728"/>
                    </a:lnTo>
                    <a:lnTo>
                      <a:pt x="1290" y="1729"/>
                    </a:lnTo>
                    <a:lnTo>
                      <a:pt x="1296" y="1729"/>
                    </a:lnTo>
                    <a:lnTo>
                      <a:pt x="1303" y="1726"/>
                    </a:lnTo>
                    <a:lnTo>
                      <a:pt x="1309" y="1723"/>
                    </a:lnTo>
                    <a:lnTo>
                      <a:pt x="1315" y="1717"/>
                    </a:lnTo>
                    <a:lnTo>
                      <a:pt x="1321" y="1709"/>
                    </a:lnTo>
                    <a:lnTo>
                      <a:pt x="1331" y="1695"/>
                    </a:lnTo>
                    <a:lnTo>
                      <a:pt x="1339" y="1683"/>
                    </a:lnTo>
                    <a:lnTo>
                      <a:pt x="1347" y="1672"/>
                    </a:lnTo>
                    <a:lnTo>
                      <a:pt x="1354" y="1663"/>
                    </a:lnTo>
                    <a:lnTo>
                      <a:pt x="1361" y="1656"/>
                    </a:lnTo>
                    <a:lnTo>
                      <a:pt x="1367" y="1650"/>
                    </a:lnTo>
                    <a:lnTo>
                      <a:pt x="1373" y="1646"/>
                    </a:lnTo>
                    <a:lnTo>
                      <a:pt x="1378" y="1642"/>
                    </a:lnTo>
                    <a:lnTo>
                      <a:pt x="1385" y="1640"/>
                    </a:lnTo>
                    <a:lnTo>
                      <a:pt x="1389" y="1639"/>
                    </a:lnTo>
                    <a:lnTo>
                      <a:pt x="1394" y="1639"/>
                    </a:lnTo>
                    <a:lnTo>
                      <a:pt x="1398" y="1640"/>
                    </a:lnTo>
                    <a:lnTo>
                      <a:pt x="1402" y="1642"/>
                    </a:lnTo>
                    <a:lnTo>
                      <a:pt x="1407" y="1644"/>
                    </a:lnTo>
                    <a:lnTo>
                      <a:pt x="1410" y="1648"/>
                    </a:lnTo>
                    <a:lnTo>
                      <a:pt x="1414" y="1651"/>
                    </a:lnTo>
                    <a:lnTo>
                      <a:pt x="1430" y="1670"/>
                    </a:lnTo>
                    <a:lnTo>
                      <a:pt x="1450" y="1690"/>
                    </a:lnTo>
                    <a:lnTo>
                      <a:pt x="1455" y="1695"/>
                    </a:lnTo>
                    <a:lnTo>
                      <a:pt x="1460" y="1699"/>
                    </a:lnTo>
                    <a:lnTo>
                      <a:pt x="1466" y="1703"/>
                    </a:lnTo>
                    <a:lnTo>
                      <a:pt x="1473" y="1707"/>
                    </a:lnTo>
                    <a:lnTo>
                      <a:pt x="1480" y="1710"/>
                    </a:lnTo>
                    <a:lnTo>
                      <a:pt x="1488" y="1712"/>
                    </a:lnTo>
                    <a:lnTo>
                      <a:pt x="1496" y="1713"/>
                    </a:lnTo>
                    <a:lnTo>
                      <a:pt x="1505" y="1714"/>
                    </a:lnTo>
                    <a:lnTo>
                      <a:pt x="1515" y="1714"/>
                    </a:lnTo>
                    <a:lnTo>
                      <a:pt x="1526" y="1717"/>
                    </a:lnTo>
                    <a:lnTo>
                      <a:pt x="1538" y="1720"/>
                    </a:lnTo>
                    <a:lnTo>
                      <a:pt x="1551" y="1724"/>
                    </a:lnTo>
                    <a:lnTo>
                      <a:pt x="1575" y="1734"/>
                    </a:lnTo>
                    <a:lnTo>
                      <a:pt x="1602" y="1744"/>
                    </a:lnTo>
                    <a:lnTo>
                      <a:pt x="1615" y="1749"/>
                    </a:lnTo>
                    <a:lnTo>
                      <a:pt x="1627" y="1752"/>
                    </a:lnTo>
                    <a:lnTo>
                      <a:pt x="1639" y="1755"/>
                    </a:lnTo>
                    <a:lnTo>
                      <a:pt x="1652" y="1757"/>
                    </a:lnTo>
                    <a:lnTo>
                      <a:pt x="1662" y="1756"/>
                    </a:lnTo>
                    <a:lnTo>
                      <a:pt x="1673" y="1754"/>
                    </a:lnTo>
                    <a:lnTo>
                      <a:pt x="1677" y="1753"/>
                    </a:lnTo>
                    <a:lnTo>
                      <a:pt x="1682" y="1750"/>
                    </a:lnTo>
                    <a:lnTo>
                      <a:pt x="1686" y="1747"/>
                    </a:lnTo>
                    <a:lnTo>
                      <a:pt x="1690" y="1744"/>
                    </a:lnTo>
                    <a:lnTo>
                      <a:pt x="1704" y="1731"/>
                    </a:lnTo>
                    <a:lnTo>
                      <a:pt x="1715" y="1718"/>
                    </a:lnTo>
                    <a:lnTo>
                      <a:pt x="1726" y="1707"/>
                    </a:lnTo>
                    <a:lnTo>
                      <a:pt x="1737" y="1698"/>
                    </a:lnTo>
                    <a:lnTo>
                      <a:pt x="1743" y="1694"/>
                    </a:lnTo>
                    <a:lnTo>
                      <a:pt x="1749" y="1690"/>
                    </a:lnTo>
                    <a:lnTo>
                      <a:pt x="1757" y="1688"/>
                    </a:lnTo>
                    <a:lnTo>
                      <a:pt x="1764" y="1686"/>
                    </a:lnTo>
                    <a:lnTo>
                      <a:pt x="1772" y="1685"/>
                    </a:lnTo>
                    <a:lnTo>
                      <a:pt x="1781" y="1684"/>
                    </a:lnTo>
                    <a:lnTo>
                      <a:pt x="1790" y="1685"/>
                    </a:lnTo>
                    <a:lnTo>
                      <a:pt x="1801" y="1687"/>
                    </a:lnTo>
                    <a:lnTo>
                      <a:pt x="1808" y="1688"/>
                    </a:lnTo>
                    <a:lnTo>
                      <a:pt x="1815" y="1688"/>
                    </a:lnTo>
                    <a:lnTo>
                      <a:pt x="1822" y="1687"/>
                    </a:lnTo>
                    <a:lnTo>
                      <a:pt x="1829" y="1686"/>
                    </a:lnTo>
                    <a:lnTo>
                      <a:pt x="1844" y="1682"/>
                    </a:lnTo>
                    <a:lnTo>
                      <a:pt x="1858" y="1677"/>
                    </a:lnTo>
                    <a:lnTo>
                      <a:pt x="1873" y="1669"/>
                    </a:lnTo>
                    <a:lnTo>
                      <a:pt x="1888" y="1661"/>
                    </a:lnTo>
                    <a:lnTo>
                      <a:pt x="1902" y="1652"/>
                    </a:lnTo>
                    <a:lnTo>
                      <a:pt x="1918" y="1643"/>
                    </a:lnTo>
                    <a:lnTo>
                      <a:pt x="1932" y="1632"/>
                    </a:lnTo>
                    <a:lnTo>
                      <a:pt x="1946" y="1623"/>
                    </a:lnTo>
                    <a:lnTo>
                      <a:pt x="1960" y="1615"/>
                    </a:lnTo>
                    <a:lnTo>
                      <a:pt x="1975" y="1609"/>
                    </a:lnTo>
                    <a:lnTo>
                      <a:pt x="1988" y="1604"/>
                    </a:lnTo>
                    <a:lnTo>
                      <a:pt x="2001" y="1601"/>
                    </a:lnTo>
                    <a:lnTo>
                      <a:pt x="2007" y="1601"/>
                    </a:lnTo>
                    <a:lnTo>
                      <a:pt x="2013" y="1601"/>
                    </a:lnTo>
                    <a:lnTo>
                      <a:pt x="2020" y="1602"/>
                    </a:lnTo>
                    <a:lnTo>
                      <a:pt x="2027" y="1603"/>
                    </a:lnTo>
                    <a:lnTo>
                      <a:pt x="2041" y="1607"/>
                    </a:lnTo>
                    <a:lnTo>
                      <a:pt x="2055" y="1611"/>
                    </a:lnTo>
                    <a:lnTo>
                      <a:pt x="2070" y="1613"/>
                    </a:lnTo>
                    <a:lnTo>
                      <a:pt x="2086" y="1615"/>
                    </a:lnTo>
                    <a:lnTo>
                      <a:pt x="2117" y="1617"/>
                    </a:lnTo>
                    <a:lnTo>
                      <a:pt x="2148" y="1621"/>
                    </a:lnTo>
                    <a:lnTo>
                      <a:pt x="2163" y="1623"/>
                    </a:lnTo>
                    <a:lnTo>
                      <a:pt x="2178" y="1627"/>
                    </a:lnTo>
                    <a:lnTo>
                      <a:pt x="2193" y="1631"/>
                    </a:lnTo>
                    <a:lnTo>
                      <a:pt x="2207" y="1638"/>
                    </a:lnTo>
                    <a:lnTo>
                      <a:pt x="2221" y="1646"/>
                    </a:lnTo>
                    <a:lnTo>
                      <a:pt x="2234" y="1655"/>
                    </a:lnTo>
                    <a:lnTo>
                      <a:pt x="2241" y="1660"/>
                    </a:lnTo>
                    <a:lnTo>
                      <a:pt x="2247" y="1666"/>
                    </a:lnTo>
                    <a:lnTo>
                      <a:pt x="2253" y="1673"/>
                    </a:lnTo>
                    <a:lnTo>
                      <a:pt x="2259" y="1680"/>
                    </a:lnTo>
                    <a:lnTo>
                      <a:pt x="2270" y="1689"/>
                    </a:lnTo>
                    <a:lnTo>
                      <a:pt x="2283" y="1698"/>
                    </a:lnTo>
                    <a:lnTo>
                      <a:pt x="2297" y="1706"/>
                    </a:lnTo>
                    <a:lnTo>
                      <a:pt x="2312" y="1714"/>
                    </a:lnTo>
                    <a:lnTo>
                      <a:pt x="2327" y="1721"/>
                    </a:lnTo>
                    <a:lnTo>
                      <a:pt x="2342" y="1727"/>
                    </a:lnTo>
                    <a:lnTo>
                      <a:pt x="2357" y="1733"/>
                    </a:lnTo>
                    <a:lnTo>
                      <a:pt x="2369" y="1737"/>
                    </a:lnTo>
                    <a:lnTo>
                      <a:pt x="2384" y="1743"/>
                    </a:lnTo>
                    <a:lnTo>
                      <a:pt x="2399" y="1749"/>
                    </a:lnTo>
                    <a:lnTo>
                      <a:pt x="2415" y="1756"/>
                    </a:lnTo>
                    <a:lnTo>
                      <a:pt x="2429" y="1763"/>
                    </a:lnTo>
                    <a:lnTo>
                      <a:pt x="2441" y="1770"/>
                    </a:lnTo>
                    <a:lnTo>
                      <a:pt x="2453" y="1780"/>
                    </a:lnTo>
                    <a:lnTo>
                      <a:pt x="2461" y="1784"/>
                    </a:lnTo>
                    <a:lnTo>
                      <a:pt x="2467" y="1788"/>
                    </a:lnTo>
                    <a:lnTo>
                      <a:pt x="2473" y="1791"/>
                    </a:lnTo>
                    <a:lnTo>
                      <a:pt x="2480" y="1793"/>
                    </a:lnTo>
                    <a:lnTo>
                      <a:pt x="2481" y="1796"/>
                    </a:lnTo>
                    <a:lnTo>
                      <a:pt x="2483" y="1799"/>
                    </a:lnTo>
                    <a:lnTo>
                      <a:pt x="2485" y="1801"/>
                    </a:lnTo>
                    <a:lnTo>
                      <a:pt x="2487" y="1803"/>
                    </a:lnTo>
                    <a:lnTo>
                      <a:pt x="2494" y="1806"/>
                    </a:lnTo>
                    <a:lnTo>
                      <a:pt x="2501" y="1808"/>
                    </a:lnTo>
                    <a:lnTo>
                      <a:pt x="2508" y="1809"/>
                    </a:lnTo>
                    <a:lnTo>
                      <a:pt x="2516" y="1809"/>
                    </a:lnTo>
                    <a:lnTo>
                      <a:pt x="2523" y="1808"/>
                    </a:lnTo>
                    <a:lnTo>
                      <a:pt x="2529" y="1807"/>
                    </a:lnTo>
                    <a:lnTo>
                      <a:pt x="2535" y="1805"/>
                    </a:lnTo>
                    <a:lnTo>
                      <a:pt x="2542" y="1802"/>
                    </a:lnTo>
                    <a:lnTo>
                      <a:pt x="2547" y="1798"/>
                    </a:lnTo>
                    <a:lnTo>
                      <a:pt x="2553" y="1794"/>
                    </a:lnTo>
                    <a:lnTo>
                      <a:pt x="2557" y="1790"/>
                    </a:lnTo>
                    <a:lnTo>
                      <a:pt x="2563" y="1785"/>
                    </a:lnTo>
                    <a:lnTo>
                      <a:pt x="2567" y="1780"/>
                    </a:lnTo>
                    <a:lnTo>
                      <a:pt x="2570" y="1774"/>
                    </a:lnTo>
                    <a:lnTo>
                      <a:pt x="2573" y="1768"/>
                    </a:lnTo>
                    <a:lnTo>
                      <a:pt x="2576" y="1762"/>
                    </a:lnTo>
                    <a:lnTo>
                      <a:pt x="2578" y="1756"/>
                    </a:lnTo>
                    <a:lnTo>
                      <a:pt x="2579" y="1749"/>
                    </a:lnTo>
                    <a:lnTo>
                      <a:pt x="2579" y="1743"/>
                    </a:lnTo>
                    <a:lnTo>
                      <a:pt x="2579" y="1736"/>
                    </a:lnTo>
                    <a:lnTo>
                      <a:pt x="2579" y="1729"/>
                    </a:lnTo>
                    <a:lnTo>
                      <a:pt x="2577" y="1722"/>
                    </a:lnTo>
                    <a:lnTo>
                      <a:pt x="2575" y="1711"/>
                    </a:lnTo>
                    <a:lnTo>
                      <a:pt x="2575" y="1699"/>
                    </a:lnTo>
                    <a:lnTo>
                      <a:pt x="2576" y="1687"/>
                    </a:lnTo>
                    <a:lnTo>
                      <a:pt x="2577" y="1676"/>
                    </a:lnTo>
                    <a:lnTo>
                      <a:pt x="2579" y="1663"/>
                    </a:lnTo>
                    <a:lnTo>
                      <a:pt x="2580" y="1651"/>
                    </a:lnTo>
                    <a:lnTo>
                      <a:pt x="2580" y="1639"/>
                    </a:lnTo>
                    <a:lnTo>
                      <a:pt x="2579" y="1626"/>
                    </a:lnTo>
                    <a:lnTo>
                      <a:pt x="2497" y="1542"/>
                    </a:lnTo>
                    <a:lnTo>
                      <a:pt x="2493" y="1537"/>
                    </a:lnTo>
                    <a:lnTo>
                      <a:pt x="2489" y="1532"/>
                    </a:lnTo>
                    <a:lnTo>
                      <a:pt x="2486" y="1527"/>
                    </a:lnTo>
                    <a:lnTo>
                      <a:pt x="2483" y="1522"/>
                    </a:lnTo>
                    <a:lnTo>
                      <a:pt x="2479" y="1511"/>
                    </a:lnTo>
                    <a:lnTo>
                      <a:pt x="2477" y="1499"/>
                    </a:lnTo>
                    <a:lnTo>
                      <a:pt x="2476" y="1487"/>
                    </a:lnTo>
                    <a:lnTo>
                      <a:pt x="2475" y="1475"/>
                    </a:lnTo>
                    <a:lnTo>
                      <a:pt x="2476" y="1462"/>
                    </a:lnTo>
                    <a:lnTo>
                      <a:pt x="2477" y="1450"/>
                    </a:lnTo>
                    <a:lnTo>
                      <a:pt x="2479" y="1425"/>
                    </a:lnTo>
                    <a:lnTo>
                      <a:pt x="2479" y="1401"/>
                    </a:lnTo>
                    <a:lnTo>
                      <a:pt x="2477" y="1389"/>
                    </a:lnTo>
                    <a:lnTo>
                      <a:pt x="2474" y="1378"/>
                    </a:lnTo>
                    <a:lnTo>
                      <a:pt x="2472" y="1373"/>
                    </a:lnTo>
                    <a:lnTo>
                      <a:pt x="2470" y="1367"/>
                    </a:lnTo>
                    <a:lnTo>
                      <a:pt x="2467" y="1362"/>
                    </a:lnTo>
                    <a:lnTo>
                      <a:pt x="2464" y="1358"/>
                    </a:lnTo>
                    <a:lnTo>
                      <a:pt x="2447" y="1341"/>
                    </a:lnTo>
                    <a:lnTo>
                      <a:pt x="2429" y="1325"/>
                    </a:lnTo>
                    <a:lnTo>
                      <a:pt x="2420" y="1317"/>
                    </a:lnTo>
                    <a:lnTo>
                      <a:pt x="2412" y="1309"/>
                    </a:lnTo>
                    <a:lnTo>
                      <a:pt x="2406" y="1300"/>
                    </a:lnTo>
                    <a:lnTo>
                      <a:pt x="2399" y="1290"/>
                    </a:lnTo>
                    <a:lnTo>
                      <a:pt x="2395" y="1277"/>
                    </a:lnTo>
                    <a:lnTo>
                      <a:pt x="2391" y="1264"/>
                    </a:lnTo>
                    <a:lnTo>
                      <a:pt x="2388" y="1250"/>
                    </a:lnTo>
                    <a:lnTo>
                      <a:pt x="2386" y="1236"/>
                    </a:lnTo>
                    <a:lnTo>
                      <a:pt x="2384" y="1207"/>
                    </a:lnTo>
                    <a:lnTo>
                      <a:pt x="2383" y="1178"/>
                    </a:lnTo>
                    <a:lnTo>
                      <a:pt x="2384" y="1169"/>
                    </a:lnTo>
                    <a:lnTo>
                      <a:pt x="2384" y="1159"/>
                    </a:lnTo>
                    <a:lnTo>
                      <a:pt x="2383" y="1150"/>
                    </a:lnTo>
                    <a:lnTo>
                      <a:pt x="2382" y="1141"/>
                    </a:lnTo>
                    <a:lnTo>
                      <a:pt x="2379" y="1122"/>
                    </a:lnTo>
                    <a:lnTo>
                      <a:pt x="2375" y="1105"/>
                    </a:lnTo>
                    <a:lnTo>
                      <a:pt x="2371" y="1088"/>
                    </a:lnTo>
                    <a:lnTo>
                      <a:pt x="2367" y="1072"/>
                    </a:lnTo>
                    <a:lnTo>
                      <a:pt x="2363" y="1055"/>
                    </a:lnTo>
                    <a:lnTo>
                      <a:pt x="2360" y="1037"/>
                    </a:lnTo>
                    <a:lnTo>
                      <a:pt x="2353" y="1028"/>
                    </a:lnTo>
                    <a:lnTo>
                      <a:pt x="2346" y="1019"/>
                    </a:lnTo>
                    <a:lnTo>
                      <a:pt x="2342" y="1015"/>
                    </a:lnTo>
                    <a:lnTo>
                      <a:pt x="2338" y="1013"/>
                    </a:lnTo>
                    <a:lnTo>
                      <a:pt x="2335" y="1012"/>
                    </a:lnTo>
                    <a:lnTo>
                      <a:pt x="2332" y="1012"/>
                    </a:lnTo>
                    <a:lnTo>
                      <a:pt x="2329" y="1012"/>
                    </a:lnTo>
                    <a:lnTo>
                      <a:pt x="2325" y="1013"/>
                    </a:lnTo>
                    <a:lnTo>
                      <a:pt x="2313" y="1037"/>
                    </a:lnTo>
                    <a:lnTo>
                      <a:pt x="2300" y="1059"/>
                    </a:lnTo>
                    <a:lnTo>
                      <a:pt x="2285" y="1080"/>
                    </a:lnTo>
                    <a:lnTo>
                      <a:pt x="2271" y="1100"/>
                    </a:lnTo>
                    <a:lnTo>
                      <a:pt x="2255" y="1120"/>
                    </a:lnTo>
                    <a:lnTo>
                      <a:pt x="2236" y="1140"/>
                    </a:lnTo>
                    <a:lnTo>
                      <a:pt x="2217" y="1158"/>
                    </a:lnTo>
                    <a:lnTo>
                      <a:pt x="2197" y="1175"/>
                    </a:lnTo>
                    <a:lnTo>
                      <a:pt x="2187" y="1183"/>
                    </a:lnTo>
                    <a:lnTo>
                      <a:pt x="2175" y="1189"/>
                    </a:lnTo>
                    <a:lnTo>
                      <a:pt x="2165" y="1193"/>
                    </a:lnTo>
                    <a:lnTo>
                      <a:pt x="2154" y="1196"/>
                    </a:lnTo>
                    <a:lnTo>
                      <a:pt x="2144" y="1197"/>
                    </a:lnTo>
                    <a:lnTo>
                      <a:pt x="2133" y="1197"/>
                    </a:lnTo>
                    <a:lnTo>
                      <a:pt x="2122" y="1196"/>
                    </a:lnTo>
                    <a:lnTo>
                      <a:pt x="2113" y="1193"/>
                    </a:lnTo>
                    <a:lnTo>
                      <a:pt x="2104" y="1189"/>
                    </a:lnTo>
                    <a:lnTo>
                      <a:pt x="2096" y="1183"/>
                    </a:lnTo>
                    <a:lnTo>
                      <a:pt x="2089" y="1177"/>
                    </a:lnTo>
                    <a:lnTo>
                      <a:pt x="2083" y="1168"/>
                    </a:lnTo>
                    <a:lnTo>
                      <a:pt x="2077" y="1159"/>
                    </a:lnTo>
                    <a:lnTo>
                      <a:pt x="2074" y="1148"/>
                    </a:lnTo>
                    <a:lnTo>
                      <a:pt x="2071" y="1136"/>
                    </a:lnTo>
                    <a:lnTo>
                      <a:pt x="2071" y="1122"/>
                    </a:lnTo>
                    <a:lnTo>
                      <a:pt x="2071" y="1115"/>
                    </a:lnTo>
                    <a:lnTo>
                      <a:pt x="2072" y="1108"/>
                    </a:lnTo>
                    <a:lnTo>
                      <a:pt x="2074" y="1101"/>
                    </a:lnTo>
                    <a:lnTo>
                      <a:pt x="2077" y="1095"/>
                    </a:lnTo>
                    <a:lnTo>
                      <a:pt x="2084" y="1083"/>
                    </a:lnTo>
                    <a:lnTo>
                      <a:pt x="2093" y="1072"/>
                    </a:lnTo>
                    <a:lnTo>
                      <a:pt x="2112" y="1050"/>
                    </a:lnTo>
                    <a:lnTo>
                      <a:pt x="2130" y="1029"/>
                    </a:lnTo>
                    <a:lnTo>
                      <a:pt x="2137" y="1019"/>
                    </a:lnTo>
                    <a:lnTo>
                      <a:pt x="2143" y="1009"/>
                    </a:lnTo>
                    <a:lnTo>
                      <a:pt x="2147" y="1000"/>
                    </a:lnTo>
                    <a:lnTo>
                      <a:pt x="2151" y="990"/>
                    </a:lnTo>
                    <a:lnTo>
                      <a:pt x="2157" y="971"/>
                    </a:lnTo>
                    <a:lnTo>
                      <a:pt x="2162" y="953"/>
                    </a:lnTo>
                    <a:lnTo>
                      <a:pt x="2164" y="945"/>
                    </a:lnTo>
                    <a:lnTo>
                      <a:pt x="2168" y="936"/>
                    </a:lnTo>
                    <a:lnTo>
                      <a:pt x="2171" y="928"/>
                    </a:lnTo>
                    <a:lnTo>
                      <a:pt x="2176" y="920"/>
                    </a:lnTo>
                    <a:lnTo>
                      <a:pt x="2182" y="912"/>
                    </a:lnTo>
                    <a:lnTo>
                      <a:pt x="2190" y="905"/>
                    </a:lnTo>
                    <a:lnTo>
                      <a:pt x="2199" y="897"/>
                    </a:lnTo>
                    <a:lnTo>
                      <a:pt x="2210" y="890"/>
                    </a:lnTo>
                    <a:lnTo>
                      <a:pt x="2215" y="887"/>
                    </a:lnTo>
                    <a:lnTo>
                      <a:pt x="2219" y="883"/>
                    </a:lnTo>
                    <a:lnTo>
                      <a:pt x="2222" y="880"/>
                    </a:lnTo>
                    <a:lnTo>
                      <a:pt x="2225" y="876"/>
                    </a:lnTo>
                    <a:lnTo>
                      <a:pt x="2227" y="873"/>
                    </a:lnTo>
                    <a:lnTo>
                      <a:pt x="2229" y="869"/>
                    </a:lnTo>
                    <a:lnTo>
                      <a:pt x="2230" y="866"/>
                    </a:lnTo>
                    <a:lnTo>
                      <a:pt x="2230" y="862"/>
                    </a:lnTo>
                    <a:lnTo>
                      <a:pt x="2229" y="855"/>
                    </a:lnTo>
                    <a:lnTo>
                      <a:pt x="2227" y="847"/>
                    </a:lnTo>
                    <a:lnTo>
                      <a:pt x="2223" y="840"/>
                    </a:lnTo>
                    <a:lnTo>
                      <a:pt x="2217" y="833"/>
                    </a:lnTo>
                    <a:lnTo>
                      <a:pt x="2211" y="826"/>
                    </a:lnTo>
                    <a:lnTo>
                      <a:pt x="2204" y="819"/>
                    </a:lnTo>
                    <a:lnTo>
                      <a:pt x="2196" y="813"/>
                    </a:lnTo>
                    <a:lnTo>
                      <a:pt x="2189" y="807"/>
                    </a:lnTo>
                    <a:lnTo>
                      <a:pt x="2172" y="797"/>
                    </a:lnTo>
                    <a:lnTo>
                      <a:pt x="2159" y="789"/>
                    </a:lnTo>
                    <a:lnTo>
                      <a:pt x="2158" y="781"/>
                    </a:lnTo>
                    <a:lnTo>
                      <a:pt x="2156" y="774"/>
                    </a:lnTo>
                    <a:lnTo>
                      <a:pt x="2154" y="768"/>
                    </a:lnTo>
                    <a:lnTo>
                      <a:pt x="2152" y="762"/>
                    </a:lnTo>
                    <a:lnTo>
                      <a:pt x="2149" y="757"/>
                    </a:lnTo>
                    <a:lnTo>
                      <a:pt x="2146" y="753"/>
                    </a:lnTo>
                    <a:lnTo>
                      <a:pt x="2142" y="749"/>
                    </a:lnTo>
                    <a:lnTo>
                      <a:pt x="2139" y="745"/>
                    </a:lnTo>
                    <a:lnTo>
                      <a:pt x="2130" y="739"/>
                    </a:lnTo>
                    <a:lnTo>
                      <a:pt x="2121" y="735"/>
                    </a:lnTo>
                    <a:lnTo>
                      <a:pt x="2111" y="732"/>
                    </a:lnTo>
                    <a:lnTo>
                      <a:pt x="2101" y="729"/>
                    </a:lnTo>
                    <a:lnTo>
                      <a:pt x="2081" y="724"/>
                    </a:lnTo>
                    <a:lnTo>
                      <a:pt x="2060" y="718"/>
                    </a:lnTo>
                    <a:lnTo>
                      <a:pt x="2050" y="713"/>
                    </a:lnTo>
                    <a:lnTo>
                      <a:pt x="2041" y="706"/>
                    </a:lnTo>
                    <a:lnTo>
                      <a:pt x="2037" y="702"/>
                    </a:lnTo>
                    <a:lnTo>
                      <a:pt x="2033" y="698"/>
                    </a:lnTo>
                    <a:lnTo>
                      <a:pt x="2029" y="693"/>
                    </a:lnTo>
                    <a:lnTo>
                      <a:pt x="2026" y="687"/>
                    </a:lnTo>
                    <a:lnTo>
                      <a:pt x="2013" y="677"/>
                    </a:lnTo>
                    <a:lnTo>
                      <a:pt x="1999" y="668"/>
                    </a:lnTo>
                    <a:lnTo>
                      <a:pt x="1994" y="663"/>
                    </a:lnTo>
                    <a:lnTo>
                      <a:pt x="1991" y="658"/>
                    </a:lnTo>
                    <a:lnTo>
                      <a:pt x="1990" y="653"/>
                    </a:lnTo>
                    <a:lnTo>
                      <a:pt x="1989" y="646"/>
                    </a:lnTo>
                    <a:lnTo>
                      <a:pt x="1995" y="642"/>
                    </a:lnTo>
                    <a:lnTo>
                      <a:pt x="1999" y="637"/>
                    </a:lnTo>
                    <a:lnTo>
                      <a:pt x="2002" y="629"/>
                    </a:lnTo>
                    <a:lnTo>
                      <a:pt x="2004" y="622"/>
                    </a:lnTo>
                    <a:lnTo>
                      <a:pt x="2006" y="614"/>
                    </a:lnTo>
                    <a:lnTo>
                      <a:pt x="2007" y="605"/>
                    </a:lnTo>
                    <a:lnTo>
                      <a:pt x="2007" y="596"/>
                    </a:lnTo>
                    <a:lnTo>
                      <a:pt x="2007" y="586"/>
                    </a:lnTo>
                    <a:lnTo>
                      <a:pt x="2002" y="549"/>
                    </a:lnTo>
                    <a:lnTo>
                      <a:pt x="1998" y="521"/>
                    </a:lnTo>
                    <a:lnTo>
                      <a:pt x="1996" y="515"/>
                    </a:lnTo>
                    <a:lnTo>
                      <a:pt x="1995" y="509"/>
                    </a:lnTo>
                    <a:lnTo>
                      <a:pt x="1992" y="506"/>
                    </a:lnTo>
                    <a:lnTo>
                      <a:pt x="1988" y="499"/>
                    </a:lnTo>
                    <a:lnTo>
                      <a:pt x="1984" y="493"/>
                    </a:lnTo>
                    <a:lnTo>
                      <a:pt x="1983" y="488"/>
                    </a:lnTo>
                    <a:lnTo>
                      <a:pt x="1978" y="484"/>
                    </a:lnTo>
                    <a:lnTo>
                      <a:pt x="1973" y="480"/>
                    </a:lnTo>
                    <a:lnTo>
                      <a:pt x="1967" y="476"/>
                    </a:lnTo>
                    <a:lnTo>
                      <a:pt x="1960" y="473"/>
                    </a:lnTo>
                    <a:lnTo>
                      <a:pt x="1953" y="471"/>
                    </a:lnTo>
                    <a:lnTo>
                      <a:pt x="1946" y="470"/>
                    </a:lnTo>
                    <a:lnTo>
                      <a:pt x="1940" y="469"/>
                    </a:lnTo>
                    <a:lnTo>
                      <a:pt x="1933" y="469"/>
                    </a:lnTo>
                    <a:lnTo>
                      <a:pt x="1920" y="469"/>
                    </a:lnTo>
                    <a:lnTo>
                      <a:pt x="1906" y="468"/>
                    </a:lnTo>
                    <a:lnTo>
                      <a:pt x="1895" y="466"/>
                    </a:lnTo>
                    <a:lnTo>
                      <a:pt x="1884" y="462"/>
                    </a:lnTo>
                    <a:lnTo>
                      <a:pt x="1879" y="460"/>
                    </a:lnTo>
                    <a:lnTo>
                      <a:pt x="1874" y="456"/>
                    </a:lnTo>
                    <a:lnTo>
                      <a:pt x="1871" y="452"/>
                    </a:lnTo>
                    <a:lnTo>
                      <a:pt x="1869" y="446"/>
                    </a:lnTo>
                    <a:lnTo>
                      <a:pt x="1868" y="438"/>
                    </a:lnTo>
                    <a:lnTo>
                      <a:pt x="1867" y="430"/>
                    </a:lnTo>
                    <a:lnTo>
                      <a:pt x="1867" y="422"/>
                    </a:lnTo>
                    <a:lnTo>
                      <a:pt x="1867" y="414"/>
                    </a:lnTo>
                    <a:lnTo>
                      <a:pt x="1868" y="404"/>
                    </a:lnTo>
                    <a:lnTo>
                      <a:pt x="1870" y="395"/>
                    </a:lnTo>
                    <a:lnTo>
                      <a:pt x="1872" y="385"/>
                    </a:lnTo>
                    <a:lnTo>
                      <a:pt x="1873" y="375"/>
                    </a:lnTo>
                    <a:lnTo>
                      <a:pt x="1875" y="365"/>
                    </a:lnTo>
                    <a:lnTo>
                      <a:pt x="1877" y="354"/>
                    </a:lnTo>
                    <a:lnTo>
                      <a:pt x="1877" y="342"/>
                    </a:lnTo>
                    <a:lnTo>
                      <a:pt x="1879" y="329"/>
                    </a:lnTo>
                    <a:lnTo>
                      <a:pt x="1881" y="292"/>
                    </a:lnTo>
                    <a:lnTo>
                      <a:pt x="1881" y="292"/>
                    </a:lnTo>
                    <a:lnTo>
                      <a:pt x="1877" y="289"/>
                    </a:lnTo>
                    <a:lnTo>
                      <a:pt x="1872" y="285"/>
                    </a:lnTo>
                    <a:lnTo>
                      <a:pt x="1867" y="281"/>
                    </a:lnTo>
                    <a:lnTo>
                      <a:pt x="1861" y="276"/>
                    </a:lnTo>
                    <a:lnTo>
                      <a:pt x="1848" y="265"/>
                    </a:lnTo>
                    <a:lnTo>
                      <a:pt x="1835" y="256"/>
                    </a:lnTo>
                    <a:lnTo>
                      <a:pt x="1833" y="256"/>
                    </a:lnTo>
                    <a:lnTo>
                      <a:pt x="1829" y="255"/>
                    </a:lnTo>
                    <a:lnTo>
                      <a:pt x="1824" y="252"/>
                    </a:lnTo>
                    <a:lnTo>
                      <a:pt x="1820" y="248"/>
                    </a:lnTo>
                    <a:lnTo>
                      <a:pt x="1817" y="243"/>
                    </a:lnTo>
                    <a:lnTo>
                      <a:pt x="1814" y="244"/>
                    </a:lnTo>
                    <a:lnTo>
                      <a:pt x="1809" y="246"/>
                    </a:lnTo>
                    <a:lnTo>
                      <a:pt x="1807" y="246"/>
                    </a:lnTo>
                    <a:lnTo>
                      <a:pt x="1806" y="245"/>
                    </a:lnTo>
                    <a:lnTo>
                      <a:pt x="1804" y="242"/>
                    </a:lnTo>
                    <a:lnTo>
                      <a:pt x="1804" y="237"/>
                    </a:lnTo>
                    <a:lnTo>
                      <a:pt x="1804" y="234"/>
                    </a:lnTo>
                    <a:lnTo>
                      <a:pt x="1803" y="231"/>
                    </a:lnTo>
                    <a:lnTo>
                      <a:pt x="1802" y="228"/>
                    </a:lnTo>
                    <a:lnTo>
                      <a:pt x="1800" y="226"/>
                    </a:lnTo>
                    <a:lnTo>
                      <a:pt x="1797" y="222"/>
                    </a:lnTo>
                    <a:lnTo>
                      <a:pt x="1789" y="216"/>
                    </a:lnTo>
                    <a:lnTo>
                      <a:pt x="1779" y="210"/>
                    </a:lnTo>
                    <a:lnTo>
                      <a:pt x="1768" y="203"/>
                    </a:lnTo>
                    <a:lnTo>
                      <a:pt x="1757" y="198"/>
                    </a:lnTo>
                    <a:lnTo>
                      <a:pt x="1744" y="193"/>
                    </a:lnTo>
                    <a:lnTo>
                      <a:pt x="1734" y="189"/>
                    </a:lnTo>
                    <a:lnTo>
                      <a:pt x="1716" y="182"/>
                    </a:lnTo>
                    <a:lnTo>
                      <a:pt x="1696" y="173"/>
                    </a:lnTo>
                    <a:lnTo>
                      <a:pt x="1686" y="170"/>
                    </a:lnTo>
                    <a:lnTo>
                      <a:pt x="1676" y="167"/>
                    </a:lnTo>
                    <a:lnTo>
                      <a:pt x="1666" y="165"/>
                    </a:lnTo>
                    <a:lnTo>
                      <a:pt x="1657" y="164"/>
                    </a:lnTo>
                    <a:lnTo>
                      <a:pt x="1643" y="164"/>
                    </a:lnTo>
                    <a:lnTo>
                      <a:pt x="1630" y="162"/>
                    </a:lnTo>
                    <a:lnTo>
                      <a:pt x="1618" y="159"/>
                    </a:lnTo>
                    <a:lnTo>
                      <a:pt x="1607" y="156"/>
                    </a:lnTo>
                    <a:lnTo>
                      <a:pt x="1598" y="151"/>
                    </a:lnTo>
                    <a:lnTo>
                      <a:pt x="1588" y="145"/>
                    </a:lnTo>
                    <a:lnTo>
                      <a:pt x="1581" y="138"/>
                    </a:lnTo>
                    <a:lnTo>
                      <a:pt x="1574" y="129"/>
                    </a:lnTo>
                    <a:lnTo>
                      <a:pt x="1574" y="129"/>
                    </a:lnTo>
                    <a:lnTo>
                      <a:pt x="1552" y="138"/>
                    </a:lnTo>
                    <a:lnTo>
                      <a:pt x="1546" y="139"/>
                    </a:lnTo>
                    <a:lnTo>
                      <a:pt x="1538" y="140"/>
                    </a:lnTo>
                    <a:lnTo>
                      <a:pt x="1531" y="143"/>
                    </a:lnTo>
                    <a:lnTo>
                      <a:pt x="1524" y="145"/>
                    </a:lnTo>
                    <a:lnTo>
                      <a:pt x="1517" y="148"/>
                    </a:lnTo>
                    <a:lnTo>
                      <a:pt x="1511" y="150"/>
                    </a:lnTo>
                    <a:lnTo>
                      <a:pt x="1504" y="152"/>
                    </a:lnTo>
                    <a:lnTo>
                      <a:pt x="1499" y="152"/>
                    </a:lnTo>
                    <a:lnTo>
                      <a:pt x="1498" y="153"/>
                    </a:lnTo>
                    <a:lnTo>
                      <a:pt x="1498" y="154"/>
                    </a:lnTo>
                    <a:lnTo>
                      <a:pt x="1493" y="156"/>
                    </a:lnTo>
                    <a:lnTo>
                      <a:pt x="1490" y="158"/>
                    </a:lnTo>
                    <a:lnTo>
                      <a:pt x="1482" y="159"/>
                    </a:lnTo>
                    <a:lnTo>
                      <a:pt x="1473" y="162"/>
                    </a:lnTo>
                    <a:lnTo>
                      <a:pt x="1468" y="164"/>
                    </a:lnTo>
                    <a:lnTo>
                      <a:pt x="1464" y="166"/>
                    </a:lnTo>
                    <a:lnTo>
                      <a:pt x="1460" y="168"/>
                    </a:lnTo>
                    <a:lnTo>
                      <a:pt x="1459" y="170"/>
                    </a:lnTo>
                    <a:lnTo>
                      <a:pt x="1455" y="171"/>
                    </a:lnTo>
                    <a:lnTo>
                      <a:pt x="1451" y="173"/>
                    </a:lnTo>
                    <a:lnTo>
                      <a:pt x="1447" y="175"/>
                    </a:lnTo>
                    <a:lnTo>
                      <a:pt x="1443" y="179"/>
                    </a:lnTo>
                    <a:lnTo>
                      <a:pt x="1435" y="188"/>
                    </a:lnTo>
                    <a:lnTo>
                      <a:pt x="1425" y="201"/>
                    </a:lnTo>
                    <a:lnTo>
                      <a:pt x="1417" y="215"/>
                    </a:lnTo>
                    <a:lnTo>
                      <a:pt x="1409" y="232"/>
                    </a:lnTo>
                    <a:lnTo>
                      <a:pt x="1400" y="250"/>
                    </a:lnTo>
                    <a:lnTo>
                      <a:pt x="1393" y="269"/>
                    </a:lnTo>
                    <a:lnTo>
                      <a:pt x="1377" y="308"/>
                    </a:lnTo>
                    <a:lnTo>
                      <a:pt x="1365" y="344"/>
                    </a:lnTo>
                    <a:lnTo>
                      <a:pt x="1356" y="374"/>
                    </a:lnTo>
                    <a:lnTo>
                      <a:pt x="1350" y="394"/>
                    </a:lnTo>
                    <a:lnTo>
                      <a:pt x="1339" y="427"/>
                    </a:lnTo>
                    <a:lnTo>
                      <a:pt x="1325" y="459"/>
                    </a:lnTo>
                    <a:lnTo>
                      <a:pt x="1311" y="492"/>
                    </a:lnTo>
                    <a:lnTo>
                      <a:pt x="1296" y="524"/>
                    </a:lnTo>
                    <a:lnTo>
                      <a:pt x="1282" y="555"/>
                    </a:lnTo>
                    <a:lnTo>
                      <a:pt x="1267" y="587"/>
                    </a:lnTo>
                    <a:lnTo>
                      <a:pt x="1254" y="618"/>
                    </a:lnTo>
                    <a:lnTo>
                      <a:pt x="1243" y="651"/>
                    </a:lnTo>
                    <a:lnTo>
                      <a:pt x="1226" y="650"/>
                    </a:lnTo>
                    <a:lnTo>
                      <a:pt x="1208" y="649"/>
                    </a:lnTo>
                    <a:lnTo>
                      <a:pt x="1191" y="647"/>
                    </a:lnTo>
                    <a:lnTo>
                      <a:pt x="1174" y="645"/>
                    </a:lnTo>
                    <a:lnTo>
                      <a:pt x="1137" y="639"/>
                    </a:lnTo>
                    <a:lnTo>
                      <a:pt x="1101" y="634"/>
                    </a:lnTo>
                    <a:lnTo>
                      <a:pt x="1083" y="631"/>
                    </a:lnTo>
                    <a:lnTo>
                      <a:pt x="1065" y="629"/>
                    </a:lnTo>
                    <a:lnTo>
                      <a:pt x="1047" y="629"/>
                    </a:lnTo>
                    <a:lnTo>
                      <a:pt x="1030" y="630"/>
                    </a:lnTo>
                    <a:lnTo>
                      <a:pt x="1013" y="633"/>
                    </a:lnTo>
                    <a:lnTo>
                      <a:pt x="995" y="636"/>
                    </a:lnTo>
                    <a:lnTo>
                      <a:pt x="979" y="641"/>
                    </a:lnTo>
                    <a:lnTo>
                      <a:pt x="963" y="648"/>
                    </a:lnTo>
                    <a:lnTo>
                      <a:pt x="936" y="661"/>
                    </a:lnTo>
                    <a:lnTo>
                      <a:pt x="906" y="678"/>
                    </a:lnTo>
                    <a:lnTo>
                      <a:pt x="888" y="686"/>
                    </a:lnTo>
                    <a:lnTo>
                      <a:pt x="872" y="693"/>
                    </a:lnTo>
                    <a:lnTo>
                      <a:pt x="855" y="699"/>
                    </a:lnTo>
                    <a:lnTo>
                      <a:pt x="838" y="704"/>
                    </a:lnTo>
                    <a:lnTo>
                      <a:pt x="830" y="706"/>
                    </a:lnTo>
                    <a:lnTo>
                      <a:pt x="823" y="707"/>
                    </a:lnTo>
                    <a:lnTo>
                      <a:pt x="816" y="707"/>
                    </a:lnTo>
                    <a:lnTo>
                      <a:pt x="809" y="707"/>
                    </a:lnTo>
                    <a:lnTo>
                      <a:pt x="802" y="706"/>
                    </a:lnTo>
                    <a:lnTo>
                      <a:pt x="796" y="705"/>
                    </a:lnTo>
                    <a:lnTo>
                      <a:pt x="791" y="702"/>
                    </a:lnTo>
                    <a:lnTo>
                      <a:pt x="785" y="699"/>
                    </a:lnTo>
                    <a:lnTo>
                      <a:pt x="780" y="694"/>
                    </a:lnTo>
                    <a:lnTo>
                      <a:pt x="777" y="689"/>
                    </a:lnTo>
                    <a:lnTo>
                      <a:pt x="774" y="683"/>
                    </a:lnTo>
                    <a:lnTo>
                      <a:pt x="771" y="675"/>
                    </a:lnTo>
                    <a:lnTo>
                      <a:pt x="769" y="666"/>
                    </a:lnTo>
                    <a:lnTo>
                      <a:pt x="769" y="656"/>
                    </a:lnTo>
                    <a:lnTo>
                      <a:pt x="768" y="645"/>
                    </a:lnTo>
                    <a:lnTo>
                      <a:pt x="769" y="633"/>
                    </a:lnTo>
                    <a:lnTo>
                      <a:pt x="767" y="624"/>
                    </a:lnTo>
                    <a:lnTo>
                      <a:pt x="765" y="617"/>
                    </a:lnTo>
                    <a:lnTo>
                      <a:pt x="762" y="611"/>
                    </a:lnTo>
                    <a:lnTo>
                      <a:pt x="758" y="605"/>
                    </a:lnTo>
                    <a:lnTo>
                      <a:pt x="751" y="593"/>
                    </a:lnTo>
                    <a:lnTo>
                      <a:pt x="744" y="580"/>
                    </a:lnTo>
                    <a:lnTo>
                      <a:pt x="741" y="574"/>
                    </a:lnTo>
                    <a:lnTo>
                      <a:pt x="740" y="567"/>
                    </a:lnTo>
                    <a:lnTo>
                      <a:pt x="740" y="560"/>
                    </a:lnTo>
                    <a:lnTo>
                      <a:pt x="741" y="554"/>
                    </a:lnTo>
                    <a:lnTo>
                      <a:pt x="745" y="541"/>
                    </a:lnTo>
                    <a:lnTo>
                      <a:pt x="747" y="528"/>
                    </a:lnTo>
                    <a:lnTo>
                      <a:pt x="749" y="501"/>
                    </a:lnTo>
                    <a:lnTo>
                      <a:pt x="754" y="461"/>
                    </a:lnTo>
                    <a:lnTo>
                      <a:pt x="758" y="440"/>
                    </a:lnTo>
                    <a:lnTo>
                      <a:pt x="762" y="422"/>
                    </a:lnTo>
                    <a:lnTo>
                      <a:pt x="764" y="415"/>
                    </a:lnTo>
                    <a:lnTo>
                      <a:pt x="766" y="409"/>
                    </a:lnTo>
                    <a:lnTo>
                      <a:pt x="768" y="404"/>
                    </a:lnTo>
                    <a:lnTo>
                      <a:pt x="770" y="401"/>
                    </a:lnTo>
                    <a:lnTo>
                      <a:pt x="779" y="394"/>
                    </a:lnTo>
                    <a:lnTo>
                      <a:pt x="786" y="387"/>
                    </a:lnTo>
                    <a:lnTo>
                      <a:pt x="792" y="380"/>
                    </a:lnTo>
                    <a:lnTo>
                      <a:pt x="797" y="373"/>
                    </a:lnTo>
                    <a:lnTo>
                      <a:pt x="800" y="366"/>
                    </a:lnTo>
                    <a:lnTo>
                      <a:pt x="803" y="360"/>
                    </a:lnTo>
                    <a:lnTo>
                      <a:pt x="804" y="353"/>
                    </a:lnTo>
                    <a:lnTo>
                      <a:pt x="804" y="346"/>
                    </a:lnTo>
                    <a:lnTo>
                      <a:pt x="804" y="340"/>
                    </a:lnTo>
                    <a:lnTo>
                      <a:pt x="803" y="334"/>
                    </a:lnTo>
                    <a:lnTo>
                      <a:pt x="801" y="327"/>
                    </a:lnTo>
                    <a:lnTo>
                      <a:pt x="798" y="321"/>
                    </a:lnTo>
                    <a:lnTo>
                      <a:pt x="792" y="308"/>
                    </a:lnTo>
                    <a:lnTo>
                      <a:pt x="782" y="296"/>
                    </a:lnTo>
                    <a:lnTo>
                      <a:pt x="763" y="271"/>
                    </a:lnTo>
                    <a:lnTo>
                      <a:pt x="743" y="245"/>
                    </a:lnTo>
                    <a:lnTo>
                      <a:pt x="735" y="232"/>
                    </a:lnTo>
                    <a:lnTo>
                      <a:pt x="727" y="219"/>
                    </a:lnTo>
                    <a:lnTo>
                      <a:pt x="725" y="212"/>
                    </a:lnTo>
                    <a:lnTo>
                      <a:pt x="723" y="205"/>
                    </a:lnTo>
                    <a:lnTo>
                      <a:pt x="722" y="198"/>
                    </a:lnTo>
                    <a:lnTo>
                      <a:pt x="721" y="191"/>
                    </a:lnTo>
                    <a:lnTo>
                      <a:pt x="721" y="186"/>
                    </a:lnTo>
                    <a:lnTo>
                      <a:pt x="722" y="182"/>
                    </a:lnTo>
                    <a:lnTo>
                      <a:pt x="724" y="178"/>
                    </a:lnTo>
                    <a:lnTo>
                      <a:pt x="726" y="174"/>
                    </a:lnTo>
                    <a:lnTo>
                      <a:pt x="731" y="168"/>
                    </a:lnTo>
                    <a:lnTo>
                      <a:pt x="740" y="163"/>
                    </a:lnTo>
                    <a:lnTo>
                      <a:pt x="758" y="154"/>
                    </a:lnTo>
                    <a:lnTo>
                      <a:pt x="778" y="147"/>
                    </a:lnTo>
                    <a:lnTo>
                      <a:pt x="790" y="143"/>
                    </a:lnTo>
                    <a:lnTo>
                      <a:pt x="800" y="138"/>
                    </a:lnTo>
                    <a:lnTo>
                      <a:pt x="810" y="133"/>
                    </a:lnTo>
                    <a:lnTo>
                      <a:pt x="818" y="126"/>
                    </a:lnTo>
                    <a:lnTo>
                      <a:pt x="822" y="122"/>
                    </a:lnTo>
                    <a:lnTo>
                      <a:pt x="825" y="118"/>
                    </a:lnTo>
                    <a:lnTo>
                      <a:pt x="828" y="114"/>
                    </a:lnTo>
                    <a:lnTo>
                      <a:pt x="831" y="110"/>
                    </a:lnTo>
                    <a:lnTo>
                      <a:pt x="833" y="105"/>
                    </a:lnTo>
                    <a:lnTo>
                      <a:pt x="834" y="99"/>
                    </a:lnTo>
                    <a:lnTo>
                      <a:pt x="835" y="93"/>
                    </a:lnTo>
                    <a:lnTo>
                      <a:pt x="836" y="87"/>
                    </a:lnTo>
                    <a:lnTo>
                      <a:pt x="824" y="88"/>
                    </a:lnTo>
                    <a:lnTo>
                      <a:pt x="813" y="90"/>
                    </a:lnTo>
                    <a:lnTo>
                      <a:pt x="803" y="93"/>
                    </a:lnTo>
                    <a:lnTo>
                      <a:pt x="793" y="96"/>
                    </a:lnTo>
                    <a:lnTo>
                      <a:pt x="783" y="99"/>
                    </a:lnTo>
                    <a:lnTo>
                      <a:pt x="773" y="100"/>
                    </a:lnTo>
                    <a:lnTo>
                      <a:pt x="767" y="101"/>
                    </a:lnTo>
                    <a:lnTo>
                      <a:pt x="762" y="101"/>
                    </a:lnTo>
                    <a:lnTo>
                      <a:pt x="756" y="100"/>
                    </a:lnTo>
                    <a:lnTo>
                      <a:pt x="750" y="99"/>
                    </a:lnTo>
                    <a:lnTo>
                      <a:pt x="748" y="97"/>
                    </a:lnTo>
                    <a:lnTo>
                      <a:pt x="747" y="94"/>
                    </a:lnTo>
                    <a:lnTo>
                      <a:pt x="743" y="94"/>
                    </a:lnTo>
                    <a:lnTo>
                      <a:pt x="737" y="95"/>
                    </a:lnTo>
                    <a:lnTo>
                      <a:pt x="730" y="97"/>
                    </a:lnTo>
                    <a:lnTo>
                      <a:pt x="724" y="99"/>
                    </a:lnTo>
                    <a:lnTo>
                      <a:pt x="718" y="101"/>
                    </a:lnTo>
                    <a:lnTo>
                      <a:pt x="713" y="102"/>
                    </a:lnTo>
                    <a:lnTo>
                      <a:pt x="711" y="102"/>
                    </a:lnTo>
                    <a:lnTo>
                      <a:pt x="709" y="101"/>
                    </a:lnTo>
                    <a:lnTo>
                      <a:pt x="708" y="100"/>
                    </a:lnTo>
                    <a:lnTo>
                      <a:pt x="707" y="99"/>
                    </a:lnTo>
                    <a:lnTo>
                      <a:pt x="705" y="98"/>
                    </a:lnTo>
                    <a:lnTo>
                      <a:pt x="704" y="96"/>
                    </a:lnTo>
                    <a:lnTo>
                      <a:pt x="703" y="94"/>
                    </a:lnTo>
                    <a:lnTo>
                      <a:pt x="702" y="91"/>
                    </a:lnTo>
                    <a:lnTo>
                      <a:pt x="701" y="84"/>
                    </a:lnTo>
                    <a:lnTo>
                      <a:pt x="701" y="75"/>
                    </a:lnTo>
                    <a:lnTo>
                      <a:pt x="702" y="59"/>
                    </a:lnTo>
                    <a:lnTo>
                      <a:pt x="703" y="48"/>
                    </a:lnTo>
                    <a:lnTo>
                      <a:pt x="703" y="39"/>
                    </a:lnTo>
                    <a:lnTo>
                      <a:pt x="703" y="32"/>
                    </a:lnTo>
                    <a:lnTo>
                      <a:pt x="701" y="26"/>
                    </a:lnTo>
                    <a:lnTo>
                      <a:pt x="699" y="21"/>
                    </a:lnTo>
                    <a:lnTo>
                      <a:pt x="695" y="11"/>
                    </a:lnTo>
                    <a:lnTo>
                      <a:pt x="690" y="0"/>
                    </a:lnTo>
                    <a:lnTo>
                      <a:pt x="687" y="1"/>
                    </a:lnTo>
                    <a:lnTo>
                      <a:pt x="682" y="4"/>
                    </a:lnTo>
                    <a:lnTo>
                      <a:pt x="675" y="9"/>
                    </a:lnTo>
                    <a:lnTo>
                      <a:pt x="667" y="16"/>
                    </a:lnTo>
                    <a:lnTo>
                      <a:pt x="649" y="33"/>
                    </a:lnTo>
                    <a:lnTo>
                      <a:pt x="628" y="53"/>
                    </a:lnTo>
                    <a:lnTo>
                      <a:pt x="586" y="92"/>
                    </a:lnTo>
                    <a:lnTo>
                      <a:pt x="557" y="117"/>
                    </a:lnTo>
                    <a:lnTo>
                      <a:pt x="548" y="122"/>
                    </a:lnTo>
                    <a:lnTo>
                      <a:pt x="533" y="129"/>
                    </a:lnTo>
                    <a:lnTo>
                      <a:pt x="512" y="139"/>
                    </a:lnTo>
                    <a:lnTo>
                      <a:pt x="490" y="146"/>
                    </a:lnTo>
                    <a:lnTo>
                      <a:pt x="479" y="150"/>
                    </a:lnTo>
                    <a:lnTo>
                      <a:pt x="468" y="152"/>
                    </a:lnTo>
                    <a:lnTo>
                      <a:pt x="457" y="154"/>
                    </a:lnTo>
                    <a:lnTo>
                      <a:pt x="448" y="155"/>
                    </a:lnTo>
                    <a:lnTo>
                      <a:pt x="440" y="155"/>
                    </a:lnTo>
                    <a:lnTo>
                      <a:pt x="433" y="153"/>
                    </a:lnTo>
                    <a:lnTo>
                      <a:pt x="431" y="152"/>
                    </a:lnTo>
                    <a:lnTo>
                      <a:pt x="428" y="150"/>
                    </a:lnTo>
                    <a:lnTo>
                      <a:pt x="427" y="148"/>
                    </a:lnTo>
                    <a:lnTo>
                      <a:pt x="425" y="146"/>
                    </a:lnTo>
                    <a:lnTo>
                      <a:pt x="421" y="156"/>
                    </a:lnTo>
                    <a:lnTo>
                      <a:pt x="415" y="179"/>
                    </a:lnTo>
                    <a:lnTo>
                      <a:pt x="407" y="204"/>
                    </a:lnTo>
                    <a:lnTo>
                      <a:pt x="403" y="221"/>
                    </a:lnTo>
                    <a:lnTo>
                      <a:pt x="399" y="231"/>
                    </a:lnTo>
                    <a:lnTo>
                      <a:pt x="394" y="240"/>
                    </a:lnTo>
                    <a:lnTo>
                      <a:pt x="388" y="249"/>
                    </a:lnTo>
                    <a:lnTo>
                      <a:pt x="381" y="257"/>
                    </a:lnTo>
                    <a:lnTo>
                      <a:pt x="373" y="264"/>
                    </a:lnTo>
                    <a:lnTo>
                      <a:pt x="365" y="270"/>
                    </a:lnTo>
                    <a:lnTo>
                      <a:pt x="355" y="276"/>
                    </a:lnTo>
                    <a:lnTo>
                      <a:pt x="345" y="280"/>
                    </a:lnTo>
                    <a:lnTo>
                      <a:pt x="337" y="282"/>
                    </a:lnTo>
                    <a:lnTo>
                      <a:pt x="328" y="284"/>
                    </a:lnTo>
                    <a:lnTo>
                      <a:pt x="320" y="284"/>
                    </a:lnTo>
                    <a:lnTo>
                      <a:pt x="310" y="284"/>
                    </a:lnTo>
                    <a:lnTo>
                      <a:pt x="291" y="282"/>
                    </a:lnTo>
                    <a:lnTo>
                      <a:pt x="272" y="279"/>
                    </a:lnTo>
                    <a:lnTo>
                      <a:pt x="252" y="276"/>
                    </a:lnTo>
                    <a:lnTo>
                      <a:pt x="232" y="274"/>
                    </a:lnTo>
                    <a:lnTo>
                      <a:pt x="223" y="273"/>
                    </a:lnTo>
                    <a:lnTo>
                      <a:pt x="214" y="273"/>
                    </a:lnTo>
                    <a:lnTo>
                      <a:pt x="205" y="274"/>
                    </a:lnTo>
                    <a:lnTo>
                      <a:pt x="195" y="276"/>
                    </a:lnTo>
                    <a:lnTo>
                      <a:pt x="195" y="277"/>
                    </a:lnTo>
                    <a:lnTo>
                      <a:pt x="193" y="278"/>
                    </a:lnTo>
                    <a:lnTo>
                      <a:pt x="176" y="336"/>
                    </a:lnTo>
                    <a:lnTo>
                      <a:pt x="173" y="342"/>
                    </a:lnTo>
                    <a:lnTo>
                      <a:pt x="169" y="348"/>
                    </a:lnTo>
                    <a:lnTo>
                      <a:pt x="164" y="354"/>
                    </a:lnTo>
                    <a:lnTo>
                      <a:pt x="158" y="359"/>
                    </a:lnTo>
                    <a:lnTo>
                      <a:pt x="153" y="364"/>
                    </a:lnTo>
                    <a:lnTo>
                      <a:pt x="148" y="368"/>
                    </a:lnTo>
                    <a:lnTo>
                      <a:pt x="144" y="372"/>
                    </a:lnTo>
                    <a:lnTo>
                      <a:pt x="141" y="376"/>
                    </a:lnTo>
                    <a:lnTo>
                      <a:pt x="138" y="377"/>
                    </a:lnTo>
                    <a:lnTo>
                      <a:pt x="135" y="377"/>
                    </a:lnTo>
                    <a:lnTo>
                      <a:pt x="133" y="379"/>
                    </a:lnTo>
                    <a:lnTo>
                      <a:pt x="130" y="381"/>
                    </a:lnTo>
                    <a:lnTo>
                      <a:pt x="126" y="382"/>
                    </a:lnTo>
                    <a:lnTo>
                      <a:pt x="122" y="383"/>
                    </a:lnTo>
                    <a:lnTo>
                      <a:pt x="113" y="383"/>
                    </a:lnTo>
                    <a:lnTo>
                      <a:pt x="106" y="384"/>
                    </a:lnTo>
                    <a:lnTo>
                      <a:pt x="30" y="398"/>
                    </a:lnTo>
                    <a:lnTo>
                      <a:pt x="30" y="398"/>
                    </a:lnTo>
                    <a:lnTo>
                      <a:pt x="31" y="402"/>
                    </a:lnTo>
                    <a:lnTo>
                      <a:pt x="31" y="407"/>
                    </a:lnTo>
                    <a:lnTo>
                      <a:pt x="31" y="412"/>
                    </a:lnTo>
                    <a:lnTo>
                      <a:pt x="29" y="417"/>
                    </a:lnTo>
                    <a:lnTo>
                      <a:pt x="26" y="429"/>
                    </a:lnTo>
                    <a:lnTo>
                      <a:pt x="22" y="442"/>
                    </a:lnTo>
                    <a:lnTo>
                      <a:pt x="17" y="456"/>
                    </a:lnTo>
                    <a:lnTo>
                      <a:pt x="15" y="470"/>
                    </a:lnTo>
                    <a:lnTo>
                      <a:pt x="14" y="477"/>
                    </a:lnTo>
                    <a:lnTo>
                      <a:pt x="14" y="484"/>
                    </a:lnTo>
                    <a:lnTo>
                      <a:pt x="15" y="491"/>
                    </a:lnTo>
                    <a:lnTo>
                      <a:pt x="16" y="498"/>
                    </a:lnTo>
                    <a:lnTo>
                      <a:pt x="20" y="492"/>
                    </a:lnTo>
                    <a:lnTo>
                      <a:pt x="20" y="49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7" name="Freeform 42"/>
              <p:cNvSpPr>
                <a:spLocks noEditPoints="1"/>
              </p:cNvSpPr>
              <p:nvPr/>
            </p:nvSpPr>
            <p:spPr bwMode="auto">
              <a:xfrm>
                <a:off x="4773338" y="3947575"/>
                <a:ext cx="1613865" cy="1215115"/>
              </a:xfrm>
              <a:custGeom>
                <a:avLst/>
                <a:gdLst>
                  <a:gd name="T0" fmla="*/ 1439 w 4064"/>
                  <a:gd name="T1" fmla="*/ 2984 h 3339"/>
                  <a:gd name="T2" fmla="*/ 1496 w 4064"/>
                  <a:gd name="T3" fmla="*/ 2925 h 3339"/>
                  <a:gd name="T4" fmla="*/ 1486 w 4064"/>
                  <a:gd name="T5" fmla="*/ 3328 h 3339"/>
                  <a:gd name="T6" fmla="*/ 1159 w 4064"/>
                  <a:gd name="T7" fmla="*/ 3244 h 3339"/>
                  <a:gd name="T8" fmla="*/ 903 w 4064"/>
                  <a:gd name="T9" fmla="*/ 3107 h 3339"/>
                  <a:gd name="T10" fmla="*/ 613 w 4064"/>
                  <a:gd name="T11" fmla="*/ 2965 h 3339"/>
                  <a:gd name="T12" fmla="*/ 566 w 4064"/>
                  <a:gd name="T13" fmla="*/ 2750 h 3339"/>
                  <a:gd name="T14" fmla="*/ 218 w 4064"/>
                  <a:gd name="T15" fmla="*/ 2667 h 3339"/>
                  <a:gd name="T16" fmla="*/ 56 w 4064"/>
                  <a:gd name="T17" fmla="*/ 2702 h 3339"/>
                  <a:gd name="T18" fmla="*/ 92 w 4064"/>
                  <a:gd name="T19" fmla="*/ 2525 h 3339"/>
                  <a:gd name="T20" fmla="*/ 487 w 4064"/>
                  <a:gd name="T21" fmla="*/ 2364 h 3339"/>
                  <a:gd name="T22" fmla="*/ 735 w 4064"/>
                  <a:gd name="T23" fmla="*/ 2583 h 3339"/>
                  <a:gd name="T24" fmla="*/ 1047 w 4064"/>
                  <a:gd name="T25" fmla="*/ 2750 h 3339"/>
                  <a:gd name="T26" fmla="*/ 1184 w 4064"/>
                  <a:gd name="T27" fmla="*/ 2853 h 3339"/>
                  <a:gd name="T28" fmla="*/ 1580 w 4064"/>
                  <a:gd name="T29" fmla="*/ 3113 h 3339"/>
                  <a:gd name="T30" fmla="*/ 1642 w 4064"/>
                  <a:gd name="T31" fmla="*/ 3167 h 3339"/>
                  <a:gd name="T32" fmla="*/ 34 w 4064"/>
                  <a:gd name="T33" fmla="*/ 2853 h 3339"/>
                  <a:gd name="T34" fmla="*/ 274 w 4064"/>
                  <a:gd name="T35" fmla="*/ 2701 h 3339"/>
                  <a:gd name="T36" fmla="*/ 217 w 4064"/>
                  <a:gd name="T37" fmla="*/ 2778 h 3339"/>
                  <a:gd name="T38" fmla="*/ 354 w 4064"/>
                  <a:gd name="T39" fmla="*/ 2735 h 3339"/>
                  <a:gd name="T40" fmla="*/ 302 w 4064"/>
                  <a:gd name="T41" fmla="*/ 2698 h 3339"/>
                  <a:gd name="T42" fmla="*/ 2500 w 4064"/>
                  <a:gd name="T43" fmla="*/ 2986 h 3339"/>
                  <a:gd name="T44" fmla="*/ 1931 w 4064"/>
                  <a:gd name="T45" fmla="*/ 3064 h 3339"/>
                  <a:gd name="T46" fmla="*/ 1323 w 4064"/>
                  <a:gd name="T47" fmla="*/ 2830 h 3339"/>
                  <a:gd name="T48" fmla="*/ 1239 w 4064"/>
                  <a:gd name="T49" fmla="*/ 2720 h 3339"/>
                  <a:gd name="T50" fmla="*/ 1067 w 4064"/>
                  <a:gd name="T51" fmla="*/ 2615 h 3339"/>
                  <a:gd name="T52" fmla="*/ 750 w 4064"/>
                  <a:gd name="T53" fmla="*/ 2449 h 3339"/>
                  <a:gd name="T54" fmla="*/ 585 w 4064"/>
                  <a:gd name="T55" fmla="*/ 2167 h 3339"/>
                  <a:gd name="T56" fmla="*/ 535 w 4064"/>
                  <a:gd name="T57" fmla="*/ 2062 h 3339"/>
                  <a:gd name="T58" fmla="*/ 536 w 4064"/>
                  <a:gd name="T59" fmla="*/ 1845 h 3339"/>
                  <a:gd name="T60" fmla="*/ 716 w 4064"/>
                  <a:gd name="T61" fmla="*/ 1744 h 3339"/>
                  <a:gd name="T62" fmla="*/ 667 w 4064"/>
                  <a:gd name="T63" fmla="*/ 1781 h 3339"/>
                  <a:gd name="T64" fmla="*/ 681 w 4064"/>
                  <a:gd name="T65" fmla="*/ 1849 h 3339"/>
                  <a:gd name="T66" fmla="*/ 629 w 4064"/>
                  <a:gd name="T67" fmla="*/ 1972 h 3339"/>
                  <a:gd name="T68" fmla="*/ 794 w 4064"/>
                  <a:gd name="T69" fmla="*/ 1902 h 3339"/>
                  <a:gd name="T70" fmla="*/ 894 w 4064"/>
                  <a:gd name="T71" fmla="*/ 1856 h 3339"/>
                  <a:gd name="T72" fmla="*/ 1052 w 4064"/>
                  <a:gd name="T73" fmla="*/ 1962 h 3339"/>
                  <a:gd name="T74" fmla="*/ 1154 w 4064"/>
                  <a:gd name="T75" fmla="*/ 2003 h 3339"/>
                  <a:gd name="T76" fmla="*/ 940 w 4064"/>
                  <a:gd name="T77" fmla="*/ 1575 h 3339"/>
                  <a:gd name="T78" fmla="*/ 1447 w 4064"/>
                  <a:gd name="T79" fmla="*/ 994 h 3339"/>
                  <a:gd name="T80" fmla="*/ 1926 w 4064"/>
                  <a:gd name="T81" fmla="*/ 217 h 3339"/>
                  <a:gd name="T82" fmla="*/ 2295 w 4064"/>
                  <a:gd name="T83" fmla="*/ 268 h 3339"/>
                  <a:gd name="T84" fmla="*/ 2213 w 4064"/>
                  <a:gd name="T85" fmla="*/ 538 h 3339"/>
                  <a:gd name="T86" fmla="*/ 2514 w 4064"/>
                  <a:gd name="T87" fmla="*/ 541 h 3339"/>
                  <a:gd name="T88" fmla="*/ 2739 w 4064"/>
                  <a:gd name="T89" fmla="*/ 476 h 3339"/>
                  <a:gd name="T90" fmla="*/ 2937 w 4064"/>
                  <a:gd name="T91" fmla="*/ 503 h 3339"/>
                  <a:gd name="T92" fmla="*/ 3214 w 4064"/>
                  <a:gd name="T93" fmla="*/ 913 h 3339"/>
                  <a:gd name="T94" fmla="*/ 3125 w 4064"/>
                  <a:gd name="T95" fmla="*/ 942 h 3339"/>
                  <a:gd name="T96" fmla="*/ 2986 w 4064"/>
                  <a:gd name="T97" fmla="*/ 1016 h 3339"/>
                  <a:gd name="T98" fmla="*/ 3071 w 4064"/>
                  <a:gd name="T99" fmla="*/ 1413 h 3339"/>
                  <a:gd name="T100" fmla="*/ 3145 w 4064"/>
                  <a:gd name="T101" fmla="*/ 1600 h 3339"/>
                  <a:gd name="T102" fmla="*/ 3174 w 4064"/>
                  <a:gd name="T103" fmla="*/ 1874 h 3339"/>
                  <a:gd name="T104" fmla="*/ 3387 w 4064"/>
                  <a:gd name="T105" fmla="*/ 1864 h 3339"/>
                  <a:gd name="T106" fmla="*/ 3600 w 4064"/>
                  <a:gd name="T107" fmla="*/ 1751 h 3339"/>
                  <a:gd name="T108" fmla="*/ 3761 w 4064"/>
                  <a:gd name="T109" fmla="*/ 1746 h 3339"/>
                  <a:gd name="T110" fmla="*/ 3994 w 4064"/>
                  <a:gd name="T111" fmla="*/ 2112 h 3339"/>
                  <a:gd name="T112" fmla="*/ 3855 w 4064"/>
                  <a:gd name="T113" fmla="*/ 2256 h 3339"/>
                  <a:gd name="T114" fmla="*/ 3725 w 4064"/>
                  <a:gd name="T115" fmla="*/ 2338 h 3339"/>
                  <a:gd name="T116" fmla="*/ 3697 w 4064"/>
                  <a:gd name="T117" fmla="*/ 2439 h 3339"/>
                  <a:gd name="T118" fmla="*/ 3359 w 4064"/>
                  <a:gd name="T119" fmla="*/ 2494 h 3339"/>
                  <a:gd name="T120" fmla="*/ 3108 w 4064"/>
                  <a:gd name="T121" fmla="*/ 2645 h 3339"/>
                  <a:gd name="T122" fmla="*/ 2837 w 4064"/>
                  <a:gd name="T123" fmla="*/ 2738 h 3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64" h="3339">
                    <a:moveTo>
                      <a:pt x="1449" y="2889"/>
                    </a:moveTo>
                    <a:lnTo>
                      <a:pt x="1437" y="2886"/>
                    </a:lnTo>
                    <a:lnTo>
                      <a:pt x="1418" y="2881"/>
                    </a:lnTo>
                    <a:lnTo>
                      <a:pt x="1392" y="2876"/>
                    </a:lnTo>
                    <a:lnTo>
                      <a:pt x="1364" y="2871"/>
                    </a:lnTo>
                    <a:lnTo>
                      <a:pt x="1351" y="2869"/>
                    </a:lnTo>
                    <a:lnTo>
                      <a:pt x="1338" y="2868"/>
                    </a:lnTo>
                    <a:lnTo>
                      <a:pt x="1325" y="2867"/>
                    </a:lnTo>
                    <a:lnTo>
                      <a:pt x="1315" y="2868"/>
                    </a:lnTo>
                    <a:lnTo>
                      <a:pt x="1307" y="2869"/>
                    </a:lnTo>
                    <a:lnTo>
                      <a:pt x="1302" y="2871"/>
                    </a:lnTo>
                    <a:lnTo>
                      <a:pt x="1300" y="2872"/>
                    </a:lnTo>
                    <a:lnTo>
                      <a:pt x="1299" y="2874"/>
                    </a:lnTo>
                    <a:lnTo>
                      <a:pt x="1298" y="2876"/>
                    </a:lnTo>
                    <a:lnTo>
                      <a:pt x="1299" y="2879"/>
                    </a:lnTo>
                    <a:lnTo>
                      <a:pt x="1306" y="2891"/>
                    </a:lnTo>
                    <a:lnTo>
                      <a:pt x="1316" y="2907"/>
                    </a:lnTo>
                    <a:lnTo>
                      <a:pt x="1323" y="2914"/>
                    </a:lnTo>
                    <a:lnTo>
                      <a:pt x="1329" y="2921"/>
                    </a:lnTo>
                    <a:lnTo>
                      <a:pt x="1336" y="2927"/>
                    </a:lnTo>
                    <a:lnTo>
                      <a:pt x="1342" y="2931"/>
                    </a:lnTo>
                    <a:lnTo>
                      <a:pt x="1355" y="2938"/>
                    </a:lnTo>
                    <a:lnTo>
                      <a:pt x="1369" y="2944"/>
                    </a:lnTo>
                    <a:lnTo>
                      <a:pt x="1382" y="2951"/>
                    </a:lnTo>
                    <a:lnTo>
                      <a:pt x="1394" y="2958"/>
                    </a:lnTo>
                    <a:lnTo>
                      <a:pt x="1404" y="2965"/>
                    </a:lnTo>
                    <a:lnTo>
                      <a:pt x="1414" y="2972"/>
                    </a:lnTo>
                    <a:lnTo>
                      <a:pt x="1426" y="2978"/>
                    </a:lnTo>
                    <a:lnTo>
                      <a:pt x="1439" y="2984"/>
                    </a:lnTo>
                    <a:lnTo>
                      <a:pt x="1451" y="2989"/>
                    </a:lnTo>
                    <a:lnTo>
                      <a:pt x="1463" y="2992"/>
                    </a:lnTo>
                    <a:lnTo>
                      <a:pt x="1475" y="2995"/>
                    </a:lnTo>
                    <a:lnTo>
                      <a:pt x="1488" y="2996"/>
                    </a:lnTo>
                    <a:lnTo>
                      <a:pt x="1502" y="2995"/>
                    </a:lnTo>
                    <a:lnTo>
                      <a:pt x="1520" y="2994"/>
                    </a:lnTo>
                    <a:lnTo>
                      <a:pt x="1539" y="2992"/>
                    </a:lnTo>
                    <a:lnTo>
                      <a:pt x="1559" y="2988"/>
                    </a:lnTo>
                    <a:lnTo>
                      <a:pt x="1568" y="2986"/>
                    </a:lnTo>
                    <a:lnTo>
                      <a:pt x="1576" y="2983"/>
                    </a:lnTo>
                    <a:lnTo>
                      <a:pt x="1583" y="2979"/>
                    </a:lnTo>
                    <a:lnTo>
                      <a:pt x="1588" y="2975"/>
                    </a:lnTo>
                    <a:lnTo>
                      <a:pt x="1590" y="2973"/>
                    </a:lnTo>
                    <a:lnTo>
                      <a:pt x="1592" y="2971"/>
                    </a:lnTo>
                    <a:lnTo>
                      <a:pt x="1593" y="2968"/>
                    </a:lnTo>
                    <a:lnTo>
                      <a:pt x="1593" y="2966"/>
                    </a:lnTo>
                    <a:lnTo>
                      <a:pt x="1593" y="2963"/>
                    </a:lnTo>
                    <a:lnTo>
                      <a:pt x="1592" y="2960"/>
                    </a:lnTo>
                    <a:lnTo>
                      <a:pt x="1591" y="2957"/>
                    </a:lnTo>
                    <a:lnTo>
                      <a:pt x="1589" y="2954"/>
                    </a:lnTo>
                    <a:lnTo>
                      <a:pt x="1587" y="2950"/>
                    </a:lnTo>
                    <a:lnTo>
                      <a:pt x="1583" y="2947"/>
                    </a:lnTo>
                    <a:lnTo>
                      <a:pt x="1580" y="2945"/>
                    </a:lnTo>
                    <a:lnTo>
                      <a:pt x="1576" y="2942"/>
                    </a:lnTo>
                    <a:lnTo>
                      <a:pt x="1568" y="2939"/>
                    </a:lnTo>
                    <a:lnTo>
                      <a:pt x="1558" y="2936"/>
                    </a:lnTo>
                    <a:lnTo>
                      <a:pt x="1531" y="2931"/>
                    </a:lnTo>
                    <a:lnTo>
                      <a:pt x="1503" y="2926"/>
                    </a:lnTo>
                    <a:lnTo>
                      <a:pt x="1496" y="2925"/>
                    </a:lnTo>
                    <a:lnTo>
                      <a:pt x="1489" y="2923"/>
                    </a:lnTo>
                    <a:lnTo>
                      <a:pt x="1483" y="2921"/>
                    </a:lnTo>
                    <a:lnTo>
                      <a:pt x="1479" y="2918"/>
                    </a:lnTo>
                    <a:lnTo>
                      <a:pt x="1475" y="2914"/>
                    </a:lnTo>
                    <a:lnTo>
                      <a:pt x="1472" y="2910"/>
                    </a:lnTo>
                    <a:lnTo>
                      <a:pt x="1470" y="2906"/>
                    </a:lnTo>
                    <a:lnTo>
                      <a:pt x="1469" y="2900"/>
                    </a:lnTo>
                    <a:lnTo>
                      <a:pt x="1469" y="2898"/>
                    </a:lnTo>
                    <a:lnTo>
                      <a:pt x="1467" y="2898"/>
                    </a:lnTo>
                    <a:lnTo>
                      <a:pt x="1460" y="2895"/>
                    </a:lnTo>
                    <a:lnTo>
                      <a:pt x="1454" y="2892"/>
                    </a:lnTo>
                    <a:lnTo>
                      <a:pt x="1449" y="2889"/>
                    </a:lnTo>
                    <a:close/>
                    <a:moveTo>
                      <a:pt x="1633" y="3185"/>
                    </a:moveTo>
                    <a:lnTo>
                      <a:pt x="1629" y="3201"/>
                    </a:lnTo>
                    <a:lnTo>
                      <a:pt x="1624" y="3216"/>
                    </a:lnTo>
                    <a:lnTo>
                      <a:pt x="1618" y="3229"/>
                    </a:lnTo>
                    <a:lnTo>
                      <a:pt x="1611" y="3242"/>
                    </a:lnTo>
                    <a:lnTo>
                      <a:pt x="1604" y="3254"/>
                    </a:lnTo>
                    <a:lnTo>
                      <a:pt x="1595" y="3265"/>
                    </a:lnTo>
                    <a:lnTo>
                      <a:pt x="1586" y="3275"/>
                    </a:lnTo>
                    <a:lnTo>
                      <a:pt x="1577" y="3284"/>
                    </a:lnTo>
                    <a:lnTo>
                      <a:pt x="1568" y="3292"/>
                    </a:lnTo>
                    <a:lnTo>
                      <a:pt x="1558" y="3299"/>
                    </a:lnTo>
                    <a:lnTo>
                      <a:pt x="1547" y="3305"/>
                    </a:lnTo>
                    <a:lnTo>
                      <a:pt x="1535" y="3311"/>
                    </a:lnTo>
                    <a:lnTo>
                      <a:pt x="1524" y="3316"/>
                    </a:lnTo>
                    <a:lnTo>
                      <a:pt x="1512" y="3321"/>
                    </a:lnTo>
                    <a:lnTo>
                      <a:pt x="1500" y="3325"/>
                    </a:lnTo>
                    <a:lnTo>
                      <a:pt x="1486" y="3328"/>
                    </a:lnTo>
                    <a:lnTo>
                      <a:pt x="1460" y="3333"/>
                    </a:lnTo>
                    <a:lnTo>
                      <a:pt x="1432" y="3337"/>
                    </a:lnTo>
                    <a:lnTo>
                      <a:pt x="1405" y="3339"/>
                    </a:lnTo>
                    <a:lnTo>
                      <a:pt x="1376" y="3339"/>
                    </a:lnTo>
                    <a:lnTo>
                      <a:pt x="1318" y="3338"/>
                    </a:lnTo>
                    <a:lnTo>
                      <a:pt x="1262" y="3336"/>
                    </a:lnTo>
                    <a:lnTo>
                      <a:pt x="1259" y="3335"/>
                    </a:lnTo>
                    <a:lnTo>
                      <a:pt x="1255" y="3333"/>
                    </a:lnTo>
                    <a:lnTo>
                      <a:pt x="1251" y="3331"/>
                    </a:lnTo>
                    <a:lnTo>
                      <a:pt x="1247" y="3327"/>
                    </a:lnTo>
                    <a:lnTo>
                      <a:pt x="1239" y="3320"/>
                    </a:lnTo>
                    <a:lnTo>
                      <a:pt x="1231" y="3312"/>
                    </a:lnTo>
                    <a:lnTo>
                      <a:pt x="1220" y="3303"/>
                    </a:lnTo>
                    <a:lnTo>
                      <a:pt x="1205" y="3292"/>
                    </a:lnTo>
                    <a:lnTo>
                      <a:pt x="1197" y="3286"/>
                    </a:lnTo>
                    <a:lnTo>
                      <a:pt x="1190" y="3281"/>
                    </a:lnTo>
                    <a:lnTo>
                      <a:pt x="1184" y="3275"/>
                    </a:lnTo>
                    <a:lnTo>
                      <a:pt x="1181" y="3271"/>
                    </a:lnTo>
                    <a:lnTo>
                      <a:pt x="1179" y="3268"/>
                    </a:lnTo>
                    <a:lnTo>
                      <a:pt x="1176" y="3265"/>
                    </a:lnTo>
                    <a:lnTo>
                      <a:pt x="1173" y="3262"/>
                    </a:lnTo>
                    <a:lnTo>
                      <a:pt x="1171" y="3260"/>
                    </a:lnTo>
                    <a:lnTo>
                      <a:pt x="1170" y="3259"/>
                    </a:lnTo>
                    <a:lnTo>
                      <a:pt x="1168" y="3257"/>
                    </a:lnTo>
                    <a:lnTo>
                      <a:pt x="1166" y="3254"/>
                    </a:lnTo>
                    <a:lnTo>
                      <a:pt x="1164" y="3251"/>
                    </a:lnTo>
                    <a:lnTo>
                      <a:pt x="1162" y="3247"/>
                    </a:lnTo>
                    <a:lnTo>
                      <a:pt x="1160" y="3246"/>
                    </a:lnTo>
                    <a:lnTo>
                      <a:pt x="1159" y="3244"/>
                    </a:lnTo>
                    <a:lnTo>
                      <a:pt x="1158" y="3243"/>
                    </a:lnTo>
                    <a:lnTo>
                      <a:pt x="1144" y="3241"/>
                    </a:lnTo>
                    <a:lnTo>
                      <a:pt x="1130" y="3236"/>
                    </a:lnTo>
                    <a:lnTo>
                      <a:pt x="1122" y="3232"/>
                    </a:lnTo>
                    <a:lnTo>
                      <a:pt x="1108" y="3228"/>
                    </a:lnTo>
                    <a:lnTo>
                      <a:pt x="1093" y="3223"/>
                    </a:lnTo>
                    <a:lnTo>
                      <a:pt x="1076" y="3218"/>
                    </a:lnTo>
                    <a:lnTo>
                      <a:pt x="1041" y="3209"/>
                    </a:lnTo>
                    <a:lnTo>
                      <a:pt x="1017" y="3203"/>
                    </a:lnTo>
                    <a:lnTo>
                      <a:pt x="1016" y="3201"/>
                    </a:lnTo>
                    <a:lnTo>
                      <a:pt x="1015" y="3199"/>
                    </a:lnTo>
                    <a:lnTo>
                      <a:pt x="1013" y="3197"/>
                    </a:lnTo>
                    <a:lnTo>
                      <a:pt x="1012" y="3194"/>
                    </a:lnTo>
                    <a:lnTo>
                      <a:pt x="1007" y="3189"/>
                    </a:lnTo>
                    <a:lnTo>
                      <a:pt x="1004" y="3184"/>
                    </a:lnTo>
                    <a:lnTo>
                      <a:pt x="1002" y="3176"/>
                    </a:lnTo>
                    <a:lnTo>
                      <a:pt x="998" y="3168"/>
                    </a:lnTo>
                    <a:lnTo>
                      <a:pt x="995" y="3161"/>
                    </a:lnTo>
                    <a:lnTo>
                      <a:pt x="990" y="3154"/>
                    </a:lnTo>
                    <a:lnTo>
                      <a:pt x="985" y="3147"/>
                    </a:lnTo>
                    <a:lnTo>
                      <a:pt x="979" y="3142"/>
                    </a:lnTo>
                    <a:lnTo>
                      <a:pt x="973" y="3136"/>
                    </a:lnTo>
                    <a:lnTo>
                      <a:pt x="967" y="3132"/>
                    </a:lnTo>
                    <a:lnTo>
                      <a:pt x="960" y="3127"/>
                    </a:lnTo>
                    <a:lnTo>
                      <a:pt x="952" y="3123"/>
                    </a:lnTo>
                    <a:lnTo>
                      <a:pt x="944" y="3120"/>
                    </a:lnTo>
                    <a:lnTo>
                      <a:pt x="937" y="3117"/>
                    </a:lnTo>
                    <a:lnTo>
                      <a:pt x="920" y="3111"/>
                    </a:lnTo>
                    <a:lnTo>
                      <a:pt x="903" y="3107"/>
                    </a:lnTo>
                    <a:lnTo>
                      <a:pt x="884" y="3104"/>
                    </a:lnTo>
                    <a:lnTo>
                      <a:pt x="865" y="3101"/>
                    </a:lnTo>
                    <a:lnTo>
                      <a:pt x="847" y="3100"/>
                    </a:lnTo>
                    <a:lnTo>
                      <a:pt x="828" y="3098"/>
                    </a:lnTo>
                    <a:lnTo>
                      <a:pt x="793" y="3096"/>
                    </a:lnTo>
                    <a:lnTo>
                      <a:pt x="761" y="3093"/>
                    </a:lnTo>
                    <a:lnTo>
                      <a:pt x="735" y="3089"/>
                    </a:lnTo>
                    <a:lnTo>
                      <a:pt x="708" y="3084"/>
                    </a:lnTo>
                    <a:lnTo>
                      <a:pt x="680" y="3078"/>
                    </a:lnTo>
                    <a:lnTo>
                      <a:pt x="655" y="3071"/>
                    </a:lnTo>
                    <a:lnTo>
                      <a:pt x="654" y="3070"/>
                    </a:lnTo>
                    <a:lnTo>
                      <a:pt x="654" y="3069"/>
                    </a:lnTo>
                    <a:lnTo>
                      <a:pt x="652" y="3063"/>
                    </a:lnTo>
                    <a:lnTo>
                      <a:pt x="650" y="3058"/>
                    </a:lnTo>
                    <a:lnTo>
                      <a:pt x="650" y="3056"/>
                    </a:lnTo>
                    <a:lnTo>
                      <a:pt x="649" y="3050"/>
                    </a:lnTo>
                    <a:lnTo>
                      <a:pt x="647" y="3042"/>
                    </a:lnTo>
                    <a:lnTo>
                      <a:pt x="644" y="3034"/>
                    </a:lnTo>
                    <a:lnTo>
                      <a:pt x="641" y="3029"/>
                    </a:lnTo>
                    <a:lnTo>
                      <a:pt x="639" y="3025"/>
                    </a:lnTo>
                    <a:lnTo>
                      <a:pt x="638" y="3021"/>
                    </a:lnTo>
                    <a:lnTo>
                      <a:pt x="635" y="3011"/>
                    </a:lnTo>
                    <a:lnTo>
                      <a:pt x="632" y="3001"/>
                    </a:lnTo>
                    <a:lnTo>
                      <a:pt x="629" y="2998"/>
                    </a:lnTo>
                    <a:lnTo>
                      <a:pt x="627" y="2995"/>
                    </a:lnTo>
                    <a:lnTo>
                      <a:pt x="627" y="2992"/>
                    </a:lnTo>
                    <a:lnTo>
                      <a:pt x="626" y="2990"/>
                    </a:lnTo>
                    <a:lnTo>
                      <a:pt x="621" y="2982"/>
                    </a:lnTo>
                    <a:lnTo>
                      <a:pt x="613" y="2965"/>
                    </a:lnTo>
                    <a:lnTo>
                      <a:pt x="605" y="2948"/>
                    </a:lnTo>
                    <a:lnTo>
                      <a:pt x="601" y="2937"/>
                    </a:lnTo>
                    <a:lnTo>
                      <a:pt x="599" y="2934"/>
                    </a:lnTo>
                    <a:lnTo>
                      <a:pt x="597" y="2932"/>
                    </a:lnTo>
                    <a:lnTo>
                      <a:pt x="597" y="2929"/>
                    </a:lnTo>
                    <a:lnTo>
                      <a:pt x="596" y="2927"/>
                    </a:lnTo>
                    <a:lnTo>
                      <a:pt x="594" y="2925"/>
                    </a:lnTo>
                    <a:lnTo>
                      <a:pt x="592" y="2924"/>
                    </a:lnTo>
                    <a:lnTo>
                      <a:pt x="587" y="2923"/>
                    </a:lnTo>
                    <a:lnTo>
                      <a:pt x="582" y="2921"/>
                    </a:lnTo>
                    <a:lnTo>
                      <a:pt x="575" y="2919"/>
                    </a:lnTo>
                    <a:lnTo>
                      <a:pt x="571" y="2915"/>
                    </a:lnTo>
                    <a:lnTo>
                      <a:pt x="569" y="2912"/>
                    </a:lnTo>
                    <a:lnTo>
                      <a:pt x="568" y="2908"/>
                    </a:lnTo>
                    <a:lnTo>
                      <a:pt x="567" y="2903"/>
                    </a:lnTo>
                    <a:lnTo>
                      <a:pt x="566" y="2897"/>
                    </a:lnTo>
                    <a:lnTo>
                      <a:pt x="567" y="2883"/>
                    </a:lnTo>
                    <a:lnTo>
                      <a:pt x="568" y="2869"/>
                    </a:lnTo>
                    <a:lnTo>
                      <a:pt x="570" y="2856"/>
                    </a:lnTo>
                    <a:lnTo>
                      <a:pt x="574" y="2843"/>
                    </a:lnTo>
                    <a:lnTo>
                      <a:pt x="575" y="2838"/>
                    </a:lnTo>
                    <a:lnTo>
                      <a:pt x="576" y="2832"/>
                    </a:lnTo>
                    <a:lnTo>
                      <a:pt x="578" y="2824"/>
                    </a:lnTo>
                    <a:lnTo>
                      <a:pt x="578" y="2816"/>
                    </a:lnTo>
                    <a:lnTo>
                      <a:pt x="576" y="2797"/>
                    </a:lnTo>
                    <a:lnTo>
                      <a:pt x="573" y="2778"/>
                    </a:lnTo>
                    <a:lnTo>
                      <a:pt x="571" y="2768"/>
                    </a:lnTo>
                    <a:lnTo>
                      <a:pt x="569" y="2759"/>
                    </a:lnTo>
                    <a:lnTo>
                      <a:pt x="566" y="2750"/>
                    </a:lnTo>
                    <a:lnTo>
                      <a:pt x="563" y="2741"/>
                    </a:lnTo>
                    <a:lnTo>
                      <a:pt x="559" y="2735"/>
                    </a:lnTo>
                    <a:lnTo>
                      <a:pt x="555" y="2729"/>
                    </a:lnTo>
                    <a:lnTo>
                      <a:pt x="551" y="2725"/>
                    </a:lnTo>
                    <a:lnTo>
                      <a:pt x="546" y="2722"/>
                    </a:lnTo>
                    <a:lnTo>
                      <a:pt x="545" y="2721"/>
                    </a:lnTo>
                    <a:lnTo>
                      <a:pt x="544" y="2719"/>
                    </a:lnTo>
                    <a:lnTo>
                      <a:pt x="503" y="2661"/>
                    </a:lnTo>
                    <a:lnTo>
                      <a:pt x="500" y="2656"/>
                    </a:lnTo>
                    <a:lnTo>
                      <a:pt x="498" y="2651"/>
                    </a:lnTo>
                    <a:lnTo>
                      <a:pt x="493" y="2645"/>
                    </a:lnTo>
                    <a:lnTo>
                      <a:pt x="487" y="2639"/>
                    </a:lnTo>
                    <a:lnTo>
                      <a:pt x="467" y="2636"/>
                    </a:lnTo>
                    <a:lnTo>
                      <a:pt x="436" y="2630"/>
                    </a:lnTo>
                    <a:lnTo>
                      <a:pt x="405" y="2624"/>
                    </a:lnTo>
                    <a:lnTo>
                      <a:pt x="390" y="2621"/>
                    </a:lnTo>
                    <a:lnTo>
                      <a:pt x="385" y="2621"/>
                    </a:lnTo>
                    <a:lnTo>
                      <a:pt x="378" y="2622"/>
                    </a:lnTo>
                    <a:lnTo>
                      <a:pt x="370" y="2623"/>
                    </a:lnTo>
                    <a:lnTo>
                      <a:pt x="358" y="2625"/>
                    </a:lnTo>
                    <a:lnTo>
                      <a:pt x="334" y="2630"/>
                    </a:lnTo>
                    <a:lnTo>
                      <a:pt x="306" y="2637"/>
                    </a:lnTo>
                    <a:lnTo>
                      <a:pt x="280" y="2644"/>
                    </a:lnTo>
                    <a:lnTo>
                      <a:pt x="256" y="2651"/>
                    </a:lnTo>
                    <a:lnTo>
                      <a:pt x="238" y="2657"/>
                    </a:lnTo>
                    <a:lnTo>
                      <a:pt x="230" y="2661"/>
                    </a:lnTo>
                    <a:lnTo>
                      <a:pt x="228" y="2663"/>
                    </a:lnTo>
                    <a:lnTo>
                      <a:pt x="223" y="2665"/>
                    </a:lnTo>
                    <a:lnTo>
                      <a:pt x="218" y="2667"/>
                    </a:lnTo>
                    <a:lnTo>
                      <a:pt x="211" y="2669"/>
                    </a:lnTo>
                    <a:lnTo>
                      <a:pt x="205" y="2670"/>
                    </a:lnTo>
                    <a:lnTo>
                      <a:pt x="197" y="2670"/>
                    </a:lnTo>
                    <a:lnTo>
                      <a:pt x="190" y="2669"/>
                    </a:lnTo>
                    <a:lnTo>
                      <a:pt x="184" y="2666"/>
                    </a:lnTo>
                    <a:lnTo>
                      <a:pt x="181" y="2665"/>
                    </a:lnTo>
                    <a:lnTo>
                      <a:pt x="178" y="2665"/>
                    </a:lnTo>
                    <a:lnTo>
                      <a:pt x="176" y="2667"/>
                    </a:lnTo>
                    <a:lnTo>
                      <a:pt x="175" y="2669"/>
                    </a:lnTo>
                    <a:lnTo>
                      <a:pt x="173" y="2676"/>
                    </a:lnTo>
                    <a:lnTo>
                      <a:pt x="173" y="2686"/>
                    </a:lnTo>
                    <a:lnTo>
                      <a:pt x="175" y="2709"/>
                    </a:lnTo>
                    <a:lnTo>
                      <a:pt x="175" y="2725"/>
                    </a:lnTo>
                    <a:lnTo>
                      <a:pt x="175" y="2727"/>
                    </a:lnTo>
                    <a:lnTo>
                      <a:pt x="173" y="2728"/>
                    </a:lnTo>
                    <a:lnTo>
                      <a:pt x="150" y="2736"/>
                    </a:lnTo>
                    <a:lnTo>
                      <a:pt x="122" y="2745"/>
                    </a:lnTo>
                    <a:lnTo>
                      <a:pt x="109" y="2748"/>
                    </a:lnTo>
                    <a:lnTo>
                      <a:pt x="96" y="2749"/>
                    </a:lnTo>
                    <a:lnTo>
                      <a:pt x="89" y="2748"/>
                    </a:lnTo>
                    <a:lnTo>
                      <a:pt x="84" y="2746"/>
                    </a:lnTo>
                    <a:lnTo>
                      <a:pt x="79" y="2744"/>
                    </a:lnTo>
                    <a:lnTo>
                      <a:pt x="75" y="2740"/>
                    </a:lnTo>
                    <a:lnTo>
                      <a:pt x="74" y="2739"/>
                    </a:lnTo>
                    <a:lnTo>
                      <a:pt x="68" y="2733"/>
                    </a:lnTo>
                    <a:lnTo>
                      <a:pt x="63" y="2726"/>
                    </a:lnTo>
                    <a:lnTo>
                      <a:pt x="60" y="2718"/>
                    </a:lnTo>
                    <a:lnTo>
                      <a:pt x="57" y="2710"/>
                    </a:lnTo>
                    <a:lnTo>
                      <a:pt x="56" y="2702"/>
                    </a:lnTo>
                    <a:lnTo>
                      <a:pt x="55" y="2694"/>
                    </a:lnTo>
                    <a:lnTo>
                      <a:pt x="54" y="2686"/>
                    </a:lnTo>
                    <a:lnTo>
                      <a:pt x="54" y="2677"/>
                    </a:lnTo>
                    <a:lnTo>
                      <a:pt x="54" y="2660"/>
                    </a:lnTo>
                    <a:lnTo>
                      <a:pt x="54" y="2642"/>
                    </a:lnTo>
                    <a:lnTo>
                      <a:pt x="53" y="2633"/>
                    </a:lnTo>
                    <a:lnTo>
                      <a:pt x="52" y="2625"/>
                    </a:lnTo>
                    <a:lnTo>
                      <a:pt x="50" y="2616"/>
                    </a:lnTo>
                    <a:lnTo>
                      <a:pt x="47" y="2607"/>
                    </a:lnTo>
                    <a:lnTo>
                      <a:pt x="46" y="2604"/>
                    </a:lnTo>
                    <a:lnTo>
                      <a:pt x="47" y="2602"/>
                    </a:lnTo>
                    <a:lnTo>
                      <a:pt x="48" y="2600"/>
                    </a:lnTo>
                    <a:lnTo>
                      <a:pt x="49" y="2598"/>
                    </a:lnTo>
                    <a:lnTo>
                      <a:pt x="49" y="2596"/>
                    </a:lnTo>
                    <a:lnTo>
                      <a:pt x="50" y="2595"/>
                    </a:lnTo>
                    <a:lnTo>
                      <a:pt x="51" y="2593"/>
                    </a:lnTo>
                    <a:lnTo>
                      <a:pt x="51" y="2590"/>
                    </a:lnTo>
                    <a:lnTo>
                      <a:pt x="54" y="2583"/>
                    </a:lnTo>
                    <a:lnTo>
                      <a:pt x="58" y="2575"/>
                    </a:lnTo>
                    <a:lnTo>
                      <a:pt x="58" y="2574"/>
                    </a:lnTo>
                    <a:lnTo>
                      <a:pt x="59" y="2572"/>
                    </a:lnTo>
                    <a:lnTo>
                      <a:pt x="60" y="2569"/>
                    </a:lnTo>
                    <a:lnTo>
                      <a:pt x="62" y="2565"/>
                    </a:lnTo>
                    <a:lnTo>
                      <a:pt x="65" y="2559"/>
                    </a:lnTo>
                    <a:lnTo>
                      <a:pt x="71" y="2549"/>
                    </a:lnTo>
                    <a:lnTo>
                      <a:pt x="78" y="2539"/>
                    </a:lnTo>
                    <a:lnTo>
                      <a:pt x="82" y="2533"/>
                    </a:lnTo>
                    <a:lnTo>
                      <a:pt x="87" y="2529"/>
                    </a:lnTo>
                    <a:lnTo>
                      <a:pt x="92" y="2525"/>
                    </a:lnTo>
                    <a:lnTo>
                      <a:pt x="94" y="2524"/>
                    </a:lnTo>
                    <a:lnTo>
                      <a:pt x="94" y="2523"/>
                    </a:lnTo>
                    <a:lnTo>
                      <a:pt x="96" y="2522"/>
                    </a:lnTo>
                    <a:lnTo>
                      <a:pt x="98" y="2522"/>
                    </a:lnTo>
                    <a:lnTo>
                      <a:pt x="100" y="2520"/>
                    </a:lnTo>
                    <a:lnTo>
                      <a:pt x="103" y="2519"/>
                    </a:lnTo>
                    <a:lnTo>
                      <a:pt x="107" y="2517"/>
                    </a:lnTo>
                    <a:lnTo>
                      <a:pt x="111" y="2516"/>
                    </a:lnTo>
                    <a:lnTo>
                      <a:pt x="123" y="2514"/>
                    </a:lnTo>
                    <a:lnTo>
                      <a:pt x="136" y="2512"/>
                    </a:lnTo>
                    <a:lnTo>
                      <a:pt x="163" y="2509"/>
                    </a:lnTo>
                    <a:lnTo>
                      <a:pt x="181" y="2508"/>
                    </a:lnTo>
                    <a:lnTo>
                      <a:pt x="192" y="2506"/>
                    </a:lnTo>
                    <a:lnTo>
                      <a:pt x="203" y="2503"/>
                    </a:lnTo>
                    <a:lnTo>
                      <a:pt x="214" y="2500"/>
                    </a:lnTo>
                    <a:lnTo>
                      <a:pt x="226" y="2496"/>
                    </a:lnTo>
                    <a:lnTo>
                      <a:pt x="248" y="2485"/>
                    </a:lnTo>
                    <a:lnTo>
                      <a:pt x="272" y="2472"/>
                    </a:lnTo>
                    <a:lnTo>
                      <a:pt x="320" y="2441"/>
                    </a:lnTo>
                    <a:lnTo>
                      <a:pt x="367" y="2410"/>
                    </a:lnTo>
                    <a:lnTo>
                      <a:pt x="390" y="2396"/>
                    </a:lnTo>
                    <a:lnTo>
                      <a:pt x="412" y="2383"/>
                    </a:lnTo>
                    <a:lnTo>
                      <a:pt x="424" y="2378"/>
                    </a:lnTo>
                    <a:lnTo>
                      <a:pt x="435" y="2374"/>
                    </a:lnTo>
                    <a:lnTo>
                      <a:pt x="446" y="2370"/>
                    </a:lnTo>
                    <a:lnTo>
                      <a:pt x="456" y="2367"/>
                    </a:lnTo>
                    <a:lnTo>
                      <a:pt x="466" y="2365"/>
                    </a:lnTo>
                    <a:lnTo>
                      <a:pt x="477" y="2364"/>
                    </a:lnTo>
                    <a:lnTo>
                      <a:pt x="487" y="2364"/>
                    </a:lnTo>
                    <a:lnTo>
                      <a:pt x="496" y="2366"/>
                    </a:lnTo>
                    <a:lnTo>
                      <a:pt x="506" y="2368"/>
                    </a:lnTo>
                    <a:lnTo>
                      <a:pt x="514" y="2373"/>
                    </a:lnTo>
                    <a:lnTo>
                      <a:pt x="523" y="2378"/>
                    </a:lnTo>
                    <a:lnTo>
                      <a:pt x="532" y="2385"/>
                    </a:lnTo>
                    <a:lnTo>
                      <a:pt x="533" y="2387"/>
                    </a:lnTo>
                    <a:lnTo>
                      <a:pt x="537" y="2392"/>
                    </a:lnTo>
                    <a:lnTo>
                      <a:pt x="540" y="2397"/>
                    </a:lnTo>
                    <a:lnTo>
                      <a:pt x="541" y="2402"/>
                    </a:lnTo>
                    <a:lnTo>
                      <a:pt x="542" y="2408"/>
                    </a:lnTo>
                    <a:lnTo>
                      <a:pt x="542" y="2413"/>
                    </a:lnTo>
                    <a:lnTo>
                      <a:pt x="542" y="2419"/>
                    </a:lnTo>
                    <a:lnTo>
                      <a:pt x="543" y="2424"/>
                    </a:lnTo>
                    <a:lnTo>
                      <a:pt x="545" y="2429"/>
                    </a:lnTo>
                    <a:lnTo>
                      <a:pt x="551" y="2435"/>
                    </a:lnTo>
                    <a:lnTo>
                      <a:pt x="558" y="2441"/>
                    </a:lnTo>
                    <a:lnTo>
                      <a:pt x="571" y="2455"/>
                    </a:lnTo>
                    <a:lnTo>
                      <a:pt x="585" y="2468"/>
                    </a:lnTo>
                    <a:lnTo>
                      <a:pt x="595" y="2482"/>
                    </a:lnTo>
                    <a:lnTo>
                      <a:pt x="606" y="2496"/>
                    </a:lnTo>
                    <a:lnTo>
                      <a:pt x="615" y="2504"/>
                    </a:lnTo>
                    <a:lnTo>
                      <a:pt x="632" y="2518"/>
                    </a:lnTo>
                    <a:lnTo>
                      <a:pt x="649" y="2532"/>
                    </a:lnTo>
                    <a:lnTo>
                      <a:pt x="662" y="2541"/>
                    </a:lnTo>
                    <a:lnTo>
                      <a:pt x="678" y="2551"/>
                    </a:lnTo>
                    <a:lnTo>
                      <a:pt x="696" y="2560"/>
                    </a:lnTo>
                    <a:lnTo>
                      <a:pt x="713" y="2570"/>
                    </a:lnTo>
                    <a:lnTo>
                      <a:pt x="728" y="2580"/>
                    </a:lnTo>
                    <a:lnTo>
                      <a:pt x="735" y="2583"/>
                    </a:lnTo>
                    <a:lnTo>
                      <a:pt x="747" y="2587"/>
                    </a:lnTo>
                    <a:lnTo>
                      <a:pt x="757" y="2592"/>
                    </a:lnTo>
                    <a:lnTo>
                      <a:pt x="763" y="2596"/>
                    </a:lnTo>
                    <a:lnTo>
                      <a:pt x="767" y="2598"/>
                    </a:lnTo>
                    <a:lnTo>
                      <a:pt x="772" y="2599"/>
                    </a:lnTo>
                    <a:lnTo>
                      <a:pt x="777" y="2602"/>
                    </a:lnTo>
                    <a:lnTo>
                      <a:pt x="782" y="2605"/>
                    </a:lnTo>
                    <a:lnTo>
                      <a:pt x="784" y="2607"/>
                    </a:lnTo>
                    <a:lnTo>
                      <a:pt x="786" y="2609"/>
                    </a:lnTo>
                    <a:lnTo>
                      <a:pt x="788" y="2613"/>
                    </a:lnTo>
                    <a:lnTo>
                      <a:pt x="791" y="2617"/>
                    </a:lnTo>
                    <a:lnTo>
                      <a:pt x="796" y="2621"/>
                    </a:lnTo>
                    <a:lnTo>
                      <a:pt x="801" y="2626"/>
                    </a:lnTo>
                    <a:lnTo>
                      <a:pt x="813" y="2634"/>
                    </a:lnTo>
                    <a:lnTo>
                      <a:pt x="829" y="2643"/>
                    </a:lnTo>
                    <a:lnTo>
                      <a:pt x="848" y="2652"/>
                    </a:lnTo>
                    <a:lnTo>
                      <a:pt x="868" y="2661"/>
                    </a:lnTo>
                    <a:lnTo>
                      <a:pt x="889" y="2670"/>
                    </a:lnTo>
                    <a:lnTo>
                      <a:pt x="912" y="2679"/>
                    </a:lnTo>
                    <a:lnTo>
                      <a:pt x="956" y="2697"/>
                    </a:lnTo>
                    <a:lnTo>
                      <a:pt x="994" y="2714"/>
                    </a:lnTo>
                    <a:lnTo>
                      <a:pt x="1011" y="2722"/>
                    </a:lnTo>
                    <a:lnTo>
                      <a:pt x="1023" y="2729"/>
                    </a:lnTo>
                    <a:lnTo>
                      <a:pt x="1028" y="2733"/>
                    </a:lnTo>
                    <a:lnTo>
                      <a:pt x="1032" y="2737"/>
                    </a:lnTo>
                    <a:lnTo>
                      <a:pt x="1035" y="2740"/>
                    </a:lnTo>
                    <a:lnTo>
                      <a:pt x="1037" y="2744"/>
                    </a:lnTo>
                    <a:lnTo>
                      <a:pt x="1042" y="2748"/>
                    </a:lnTo>
                    <a:lnTo>
                      <a:pt x="1047" y="2750"/>
                    </a:lnTo>
                    <a:lnTo>
                      <a:pt x="1049" y="2751"/>
                    </a:lnTo>
                    <a:lnTo>
                      <a:pt x="1052" y="2752"/>
                    </a:lnTo>
                    <a:lnTo>
                      <a:pt x="1053" y="2754"/>
                    </a:lnTo>
                    <a:lnTo>
                      <a:pt x="1054" y="2755"/>
                    </a:lnTo>
                    <a:lnTo>
                      <a:pt x="1056" y="2755"/>
                    </a:lnTo>
                    <a:lnTo>
                      <a:pt x="1057" y="2756"/>
                    </a:lnTo>
                    <a:lnTo>
                      <a:pt x="1057" y="2758"/>
                    </a:lnTo>
                    <a:lnTo>
                      <a:pt x="1058" y="2759"/>
                    </a:lnTo>
                    <a:lnTo>
                      <a:pt x="1059" y="2760"/>
                    </a:lnTo>
                    <a:lnTo>
                      <a:pt x="1060" y="2761"/>
                    </a:lnTo>
                    <a:lnTo>
                      <a:pt x="1107" y="2770"/>
                    </a:lnTo>
                    <a:lnTo>
                      <a:pt x="1108" y="2771"/>
                    </a:lnTo>
                    <a:lnTo>
                      <a:pt x="1110" y="2774"/>
                    </a:lnTo>
                    <a:lnTo>
                      <a:pt x="1111" y="2776"/>
                    </a:lnTo>
                    <a:lnTo>
                      <a:pt x="1112" y="2778"/>
                    </a:lnTo>
                    <a:lnTo>
                      <a:pt x="1114" y="2780"/>
                    </a:lnTo>
                    <a:lnTo>
                      <a:pt x="1116" y="2782"/>
                    </a:lnTo>
                    <a:lnTo>
                      <a:pt x="1117" y="2783"/>
                    </a:lnTo>
                    <a:lnTo>
                      <a:pt x="1119" y="2785"/>
                    </a:lnTo>
                    <a:lnTo>
                      <a:pt x="1121" y="2786"/>
                    </a:lnTo>
                    <a:lnTo>
                      <a:pt x="1123" y="2790"/>
                    </a:lnTo>
                    <a:lnTo>
                      <a:pt x="1125" y="2794"/>
                    </a:lnTo>
                    <a:lnTo>
                      <a:pt x="1128" y="2797"/>
                    </a:lnTo>
                    <a:lnTo>
                      <a:pt x="1131" y="2799"/>
                    </a:lnTo>
                    <a:lnTo>
                      <a:pt x="1141" y="2808"/>
                    </a:lnTo>
                    <a:lnTo>
                      <a:pt x="1157" y="2824"/>
                    </a:lnTo>
                    <a:lnTo>
                      <a:pt x="1174" y="2840"/>
                    </a:lnTo>
                    <a:lnTo>
                      <a:pt x="1182" y="2850"/>
                    </a:lnTo>
                    <a:lnTo>
                      <a:pt x="1184" y="2853"/>
                    </a:lnTo>
                    <a:lnTo>
                      <a:pt x="1187" y="2855"/>
                    </a:lnTo>
                    <a:lnTo>
                      <a:pt x="1190" y="2857"/>
                    </a:lnTo>
                    <a:lnTo>
                      <a:pt x="1194" y="2859"/>
                    </a:lnTo>
                    <a:lnTo>
                      <a:pt x="1200" y="2864"/>
                    </a:lnTo>
                    <a:lnTo>
                      <a:pt x="1206" y="2869"/>
                    </a:lnTo>
                    <a:lnTo>
                      <a:pt x="1217" y="2880"/>
                    </a:lnTo>
                    <a:lnTo>
                      <a:pt x="1239" y="2897"/>
                    </a:lnTo>
                    <a:lnTo>
                      <a:pt x="1250" y="2906"/>
                    </a:lnTo>
                    <a:lnTo>
                      <a:pt x="1261" y="2915"/>
                    </a:lnTo>
                    <a:lnTo>
                      <a:pt x="1270" y="2924"/>
                    </a:lnTo>
                    <a:lnTo>
                      <a:pt x="1275" y="2930"/>
                    </a:lnTo>
                    <a:lnTo>
                      <a:pt x="1284" y="2940"/>
                    </a:lnTo>
                    <a:lnTo>
                      <a:pt x="1293" y="2950"/>
                    </a:lnTo>
                    <a:lnTo>
                      <a:pt x="1304" y="2961"/>
                    </a:lnTo>
                    <a:lnTo>
                      <a:pt x="1316" y="2973"/>
                    </a:lnTo>
                    <a:lnTo>
                      <a:pt x="1344" y="2998"/>
                    </a:lnTo>
                    <a:lnTo>
                      <a:pt x="1374" y="3023"/>
                    </a:lnTo>
                    <a:lnTo>
                      <a:pt x="1391" y="3035"/>
                    </a:lnTo>
                    <a:lnTo>
                      <a:pt x="1407" y="3046"/>
                    </a:lnTo>
                    <a:lnTo>
                      <a:pt x="1423" y="3057"/>
                    </a:lnTo>
                    <a:lnTo>
                      <a:pt x="1439" y="3067"/>
                    </a:lnTo>
                    <a:lnTo>
                      <a:pt x="1454" y="3075"/>
                    </a:lnTo>
                    <a:lnTo>
                      <a:pt x="1469" y="3082"/>
                    </a:lnTo>
                    <a:lnTo>
                      <a:pt x="1482" y="3088"/>
                    </a:lnTo>
                    <a:lnTo>
                      <a:pt x="1495" y="3091"/>
                    </a:lnTo>
                    <a:lnTo>
                      <a:pt x="1521" y="3098"/>
                    </a:lnTo>
                    <a:lnTo>
                      <a:pt x="1551" y="3106"/>
                    </a:lnTo>
                    <a:lnTo>
                      <a:pt x="1566" y="3110"/>
                    </a:lnTo>
                    <a:lnTo>
                      <a:pt x="1580" y="3113"/>
                    </a:lnTo>
                    <a:lnTo>
                      <a:pt x="1594" y="3115"/>
                    </a:lnTo>
                    <a:lnTo>
                      <a:pt x="1607" y="3117"/>
                    </a:lnTo>
                    <a:lnTo>
                      <a:pt x="1622" y="3117"/>
                    </a:lnTo>
                    <a:lnTo>
                      <a:pt x="1637" y="3118"/>
                    </a:lnTo>
                    <a:lnTo>
                      <a:pt x="1652" y="3118"/>
                    </a:lnTo>
                    <a:lnTo>
                      <a:pt x="1668" y="3118"/>
                    </a:lnTo>
                    <a:lnTo>
                      <a:pt x="1678" y="3118"/>
                    </a:lnTo>
                    <a:lnTo>
                      <a:pt x="1692" y="3119"/>
                    </a:lnTo>
                    <a:lnTo>
                      <a:pt x="1706" y="3120"/>
                    </a:lnTo>
                    <a:lnTo>
                      <a:pt x="1715" y="3122"/>
                    </a:lnTo>
                    <a:lnTo>
                      <a:pt x="1722" y="3125"/>
                    </a:lnTo>
                    <a:lnTo>
                      <a:pt x="1726" y="3129"/>
                    </a:lnTo>
                    <a:lnTo>
                      <a:pt x="1726" y="3131"/>
                    </a:lnTo>
                    <a:lnTo>
                      <a:pt x="1728" y="3134"/>
                    </a:lnTo>
                    <a:lnTo>
                      <a:pt x="1727" y="3136"/>
                    </a:lnTo>
                    <a:lnTo>
                      <a:pt x="1720" y="3140"/>
                    </a:lnTo>
                    <a:lnTo>
                      <a:pt x="1712" y="3143"/>
                    </a:lnTo>
                    <a:lnTo>
                      <a:pt x="1703" y="3147"/>
                    </a:lnTo>
                    <a:lnTo>
                      <a:pt x="1695" y="3150"/>
                    </a:lnTo>
                    <a:lnTo>
                      <a:pt x="1688" y="3152"/>
                    </a:lnTo>
                    <a:lnTo>
                      <a:pt x="1678" y="3153"/>
                    </a:lnTo>
                    <a:lnTo>
                      <a:pt x="1668" y="3154"/>
                    </a:lnTo>
                    <a:lnTo>
                      <a:pt x="1661" y="3155"/>
                    </a:lnTo>
                    <a:lnTo>
                      <a:pt x="1659" y="3156"/>
                    </a:lnTo>
                    <a:lnTo>
                      <a:pt x="1658" y="3156"/>
                    </a:lnTo>
                    <a:lnTo>
                      <a:pt x="1657" y="3157"/>
                    </a:lnTo>
                    <a:lnTo>
                      <a:pt x="1656" y="3158"/>
                    </a:lnTo>
                    <a:lnTo>
                      <a:pt x="1648" y="3162"/>
                    </a:lnTo>
                    <a:lnTo>
                      <a:pt x="1642" y="3167"/>
                    </a:lnTo>
                    <a:lnTo>
                      <a:pt x="1642" y="3169"/>
                    </a:lnTo>
                    <a:lnTo>
                      <a:pt x="1641" y="3171"/>
                    </a:lnTo>
                    <a:lnTo>
                      <a:pt x="1640" y="3173"/>
                    </a:lnTo>
                    <a:lnTo>
                      <a:pt x="1637" y="3175"/>
                    </a:lnTo>
                    <a:lnTo>
                      <a:pt x="1634" y="3178"/>
                    </a:lnTo>
                    <a:lnTo>
                      <a:pt x="1634" y="3180"/>
                    </a:lnTo>
                    <a:lnTo>
                      <a:pt x="1633" y="3185"/>
                    </a:lnTo>
                    <a:close/>
                    <a:moveTo>
                      <a:pt x="61" y="2801"/>
                    </a:moveTo>
                    <a:lnTo>
                      <a:pt x="58" y="2799"/>
                    </a:lnTo>
                    <a:lnTo>
                      <a:pt x="56" y="2798"/>
                    </a:lnTo>
                    <a:lnTo>
                      <a:pt x="52" y="2799"/>
                    </a:lnTo>
                    <a:lnTo>
                      <a:pt x="49" y="2800"/>
                    </a:lnTo>
                    <a:lnTo>
                      <a:pt x="41" y="2804"/>
                    </a:lnTo>
                    <a:lnTo>
                      <a:pt x="33" y="2807"/>
                    </a:lnTo>
                    <a:lnTo>
                      <a:pt x="28" y="2808"/>
                    </a:lnTo>
                    <a:lnTo>
                      <a:pt x="22" y="2809"/>
                    </a:lnTo>
                    <a:lnTo>
                      <a:pt x="13" y="2811"/>
                    </a:lnTo>
                    <a:lnTo>
                      <a:pt x="5" y="2812"/>
                    </a:lnTo>
                    <a:lnTo>
                      <a:pt x="2" y="2813"/>
                    </a:lnTo>
                    <a:lnTo>
                      <a:pt x="1" y="2814"/>
                    </a:lnTo>
                    <a:lnTo>
                      <a:pt x="0" y="2815"/>
                    </a:lnTo>
                    <a:lnTo>
                      <a:pt x="0" y="2819"/>
                    </a:lnTo>
                    <a:lnTo>
                      <a:pt x="1" y="2827"/>
                    </a:lnTo>
                    <a:lnTo>
                      <a:pt x="3" y="2836"/>
                    </a:lnTo>
                    <a:lnTo>
                      <a:pt x="5" y="2844"/>
                    </a:lnTo>
                    <a:lnTo>
                      <a:pt x="7" y="2850"/>
                    </a:lnTo>
                    <a:lnTo>
                      <a:pt x="17" y="2850"/>
                    </a:lnTo>
                    <a:lnTo>
                      <a:pt x="26" y="2850"/>
                    </a:lnTo>
                    <a:lnTo>
                      <a:pt x="34" y="2853"/>
                    </a:lnTo>
                    <a:lnTo>
                      <a:pt x="43" y="2857"/>
                    </a:lnTo>
                    <a:lnTo>
                      <a:pt x="51" y="2860"/>
                    </a:lnTo>
                    <a:lnTo>
                      <a:pt x="60" y="2862"/>
                    </a:lnTo>
                    <a:lnTo>
                      <a:pt x="66" y="2864"/>
                    </a:lnTo>
                    <a:lnTo>
                      <a:pt x="72" y="2867"/>
                    </a:lnTo>
                    <a:lnTo>
                      <a:pt x="78" y="2869"/>
                    </a:lnTo>
                    <a:lnTo>
                      <a:pt x="84" y="2869"/>
                    </a:lnTo>
                    <a:lnTo>
                      <a:pt x="86" y="2869"/>
                    </a:lnTo>
                    <a:lnTo>
                      <a:pt x="87" y="2868"/>
                    </a:lnTo>
                    <a:lnTo>
                      <a:pt x="87" y="2866"/>
                    </a:lnTo>
                    <a:lnTo>
                      <a:pt x="87" y="2864"/>
                    </a:lnTo>
                    <a:lnTo>
                      <a:pt x="85" y="2859"/>
                    </a:lnTo>
                    <a:lnTo>
                      <a:pt x="81" y="2854"/>
                    </a:lnTo>
                    <a:lnTo>
                      <a:pt x="74" y="2843"/>
                    </a:lnTo>
                    <a:lnTo>
                      <a:pt x="68" y="2837"/>
                    </a:lnTo>
                    <a:lnTo>
                      <a:pt x="67" y="2833"/>
                    </a:lnTo>
                    <a:lnTo>
                      <a:pt x="66" y="2829"/>
                    </a:lnTo>
                    <a:lnTo>
                      <a:pt x="66" y="2825"/>
                    </a:lnTo>
                    <a:lnTo>
                      <a:pt x="66" y="2821"/>
                    </a:lnTo>
                    <a:lnTo>
                      <a:pt x="66" y="2816"/>
                    </a:lnTo>
                    <a:lnTo>
                      <a:pt x="65" y="2812"/>
                    </a:lnTo>
                    <a:lnTo>
                      <a:pt x="64" y="2807"/>
                    </a:lnTo>
                    <a:lnTo>
                      <a:pt x="61" y="2801"/>
                    </a:lnTo>
                    <a:close/>
                    <a:moveTo>
                      <a:pt x="290" y="2684"/>
                    </a:moveTo>
                    <a:lnTo>
                      <a:pt x="288" y="2684"/>
                    </a:lnTo>
                    <a:lnTo>
                      <a:pt x="285" y="2686"/>
                    </a:lnTo>
                    <a:lnTo>
                      <a:pt x="282" y="2690"/>
                    </a:lnTo>
                    <a:lnTo>
                      <a:pt x="279" y="2693"/>
                    </a:lnTo>
                    <a:lnTo>
                      <a:pt x="274" y="2701"/>
                    </a:lnTo>
                    <a:lnTo>
                      <a:pt x="270" y="2706"/>
                    </a:lnTo>
                    <a:lnTo>
                      <a:pt x="268" y="2707"/>
                    </a:lnTo>
                    <a:lnTo>
                      <a:pt x="268" y="2708"/>
                    </a:lnTo>
                    <a:lnTo>
                      <a:pt x="265" y="2710"/>
                    </a:lnTo>
                    <a:lnTo>
                      <a:pt x="263" y="2713"/>
                    </a:lnTo>
                    <a:lnTo>
                      <a:pt x="259" y="2715"/>
                    </a:lnTo>
                    <a:lnTo>
                      <a:pt x="254" y="2719"/>
                    </a:lnTo>
                    <a:lnTo>
                      <a:pt x="247" y="2726"/>
                    </a:lnTo>
                    <a:lnTo>
                      <a:pt x="241" y="2734"/>
                    </a:lnTo>
                    <a:lnTo>
                      <a:pt x="239" y="2736"/>
                    </a:lnTo>
                    <a:lnTo>
                      <a:pt x="238" y="2738"/>
                    </a:lnTo>
                    <a:lnTo>
                      <a:pt x="235" y="2741"/>
                    </a:lnTo>
                    <a:lnTo>
                      <a:pt x="232" y="2744"/>
                    </a:lnTo>
                    <a:lnTo>
                      <a:pt x="228" y="2748"/>
                    </a:lnTo>
                    <a:lnTo>
                      <a:pt x="225" y="2752"/>
                    </a:lnTo>
                    <a:lnTo>
                      <a:pt x="223" y="2754"/>
                    </a:lnTo>
                    <a:lnTo>
                      <a:pt x="222" y="2755"/>
                    </a:lnTo>
                    <a:lnTo>
                      <a:pt x="219" y="2759"/>
                    </a:lnTo>
                    <a:lnTo>
                      <a:pt x="217" y="2763"/>
                    </a:lnTo>
                    <a:lnTo>
                      <a:pt x="212" y="2769"/>
                    </a:lnTo>
                    <a:lnTo>
                      <a:pt x="205" y="2775"/>
                    </a:lnTo>
                    <a:lnTo>
                      <a:pt x="203" y="2776"/>
                    </a:lnTo>
                    <a:lnTo>
                      <a:pt x="200" y="2778"/>
                    </a:lnTo>
                    <a:lnTo>
                      <a:pt x="199" y="2779"/>
                    </a:lnTo>
                    <a:lnTo>
                      <a:pt x="200" y="2781"/>
                    </a:lnTo>
                    <a:lnTo>
                      <a:pt x="205" y="2783"/>
                    </a:lnTo>
                    <a:lnTo>
                      <a:pt x="209" y="2782"/>
                    </a:lnTo>
                    <a:lnTo>
                      <a:pt x="213" y="2780"/>
                    </a:lnTo>
                    <a:lnTo>
                      <a:pt x="217" y="2778"/>
                    </a:lnTo>
                    <a:lnTo>
                      <a:pt x="226" y="2775"/>
                    </a:lnTo>
                    <a:lnTo>
                      <a:pt x="241" y="2771"/>
                    </a:lnTo>
                    <a:lnTo>
                      <a:pt x="249" y="2769"/>
                    </a:lnTo>
                    <a:lnTo>
                      <a:pt x="258" y="2767"/>
                    </a:lnTo>
                    <a:lnTo>
                      <a:pt x="263" y="2765"/>
                    </a:lnTo>
                    <a:lnTo>
                      <a:pt x="266" y="2763"/>
                    </a:lnTo>
                    <a:lnTo>
                      <a:pt x="272" y="2762"/>
                    </a:lnTo>
                    <a:lnTo>
                      <a:pt x="277" y="2761"/>
                    </a:lnTo>
                    <a:lnTo>
                      <a:pt x="282" y="2759"/>
                    </a:lnTo>
                    <a:lnTo>
                      <a:pt x="292" y="2758"/>
                    </a:lnTo>
                    <a:lnTo>
                      <a:pt x="306" y="2758"/>
                    </a:lnTo>
                    <a:lnTo>
                      <a:pt x="322" y="2758"/>
                    </a:lnTo>
                    <a:lnTo>
                      <a:pt x="338" y="2758"/>
                    </a:lnTo>
                    <a:lnTo>
                      <a:pt x="352" y="2757"/>
                    </a:lnTo>
                    <a:lnTo>
                      <a:pt x="358" y="2756"/>
                    </a:lnTo>
                    <a:lnTo>
                      <a:pt x="364" y="2755"/>
                    </a:lnTo>
                    <a:lnTo>
                      <a:pt x="368" y="2754"/>
                    </a:lnTo>
                    <a:lnTo>
                      <a:pt x="370" y="2752"/>
                    </a:lnTo>
                    <a:lnTo>
                      <a:pt x="371" y="2751"/>
                    </a:lnTo>
                    <a:lnTo>
                      <a:pt x="370" y="2750"/>
                    </a:lnTo>
                    <a:lnTo>
                      <a:pt x="369" y="2749"/>
                    </a:lnTo>
                    <a:lnTo>
                      <a:pt x="367" y="2746"/>
                    </a:lnTo>
                    <a:lnTo>
                      <a:pt x="364" y="2744"/>
                    </a:lnTo>
                    <a:lnTo>
                      <a:pt x="363" y="2742"/>
                    </a:lnTo>
                    <a:lnTo>
                      <a:pt x="363" y="2740"/>
                    </a:lnTo>
                    <a:lnTo>
                      <a:pt x="360" y="2738"/>
                    </a:lnTo>
                    <a:lnTo>
                      <a:pt x="358" y="2736"/>
                    </a:lnTo>
                    <a:lnTo>
                      <a:pt x="356" y="2736"/>
                    </a:lnTo>
                    <a:lnTo>
                      <a:pt x="354" y="2735"/>
                    </a:lnTo>
                    <a:lnTo>
                      <a:pt x="351" y="2732"/>
                    </a:lnTo>
                    <a:lnTo>
                      <a:pt x="348" y="2729"/>
                    </a:lnTo>
                    <a:lnTo>
                      <a:pt x="344" y="2726"/>
                    </a:lnTo>
                    <a:lnTo>
                      <a:pt x="339" y="2723"/>
                    </a:lnTo>
                    <a:lnTo>
                      <a:pt x="336" y="2722"/>
                    </a:lnTo>
                    <a:lnTo>
                      <a:pt x="333" y="2721"/>
                    </a:lnTo>
                    <a:lnTo>
                      <a:pt x="331" y="2720"/>
                    </a:lnTo>
                    <a:lnTo>
                      <a:pt x="329" y="2719"/>
                    </a:lnTo>
                    <a:lnTo>
                      <a:pt x="328" y="2718"/>
                    </a:lnTo>
                    <a:lnTo>
                      <a:pt x="327" y="2717"/>
                    </a:lnTo>
                    <a:lnTo>
                      <a:pt x="326" y="2716"/>
                    </a:lnTo>
                    <a:lnTo>
                      <a:pt x="324" y="2715"/>
                    </a:lnTo>
                    <a:lnTo>
                      <a:pt x="322" y="2715"/>
                    </a:lnTo>
                    <a:lnTo>
                      <a:pt x="322" y="2714"/>
                    </a:lnTo>
                    <a:lnTo>
                      <a:pt x="321" y="2713"/>
                    </a:lnTo>
                    <a:lnTo>
                      <a:pt x="320" y="2712"/>
                    </a:lnTo>
                    <a:lnTo>
                      <a:pt x="318" y="2711"/>
                    </a:lnTo>
                    <a:lnTo>
                      <a:pt x="316" y="2710"/>
                    </a:lnTo>
                    <a:lnTo>
                      <a:pt x="314" y="2709"/>
                    </a:lnTo>
                    <a:lnTo>
                      <a:pt x="313" y="2709"/>
                    </a:lnTo>
                    <a:lnTo>
                      <a:pt x="311" y="2708"/>
                    </a:lnTo>
                    <a:lnTo>
                      <a:pt x="311" y="2707"/>
                    </a:lnTo>
                    <a:lnTo>
                      <a:pt x="310" y="2706"/>
                    </a:lnTo>
                    <a:lnTo>
                      <a:pt x="307" y="2706"/>
                    </a:lnTo>
                    <a:lnTo>
                      <a:pt x="305" y="2704"/>
                    </a:lnTo>
                    <a:lnTo>
                      <a:pt x="304" y="2701"/>
                    </a:lnTo>
                    <a:lnTo>
                      <a:pt x="302" y="2700"/>
                    </a:lnTo>
                    <a:lnTo>
                      <a:pt x="302" y="2700"/>
                    </a:lnTo>
                    <a:lnTo>
                      <a:pt x="302" y="2698"/>
                    </a:lnTo>
                    <a:lnTo>
                      <a:pt x="300" y="2696"/>
                    </a:lnTo>
                    <a:lnTo>
                      <a:pt x="299" y="2693"/>
                    </a:lnTo>
                    <a:lnTo>
                      <a:pt x="299" y="2690"/>
                    </a:lnTo>
                    <a:lnTo>
                      <a:pt x="298" y="2689"/>
                    </a:lnTo>
                    <a:lnTo>
                      <a:pt x="297" y="2689"/>
                    </a:lnTo>
                    <a:lnTo>
                      <a:pt x="296" y="2686"/>
                    </a:lnTo>
                    <a:lnTo>
                      <a:pt x="295" y="2685"/>
                    </a:lnTo>
                    <a:lnTo>
                      <a:pt x="290" y="2684"/>
                    </a:lnTo>
                    <a:close/>
                    <a:moveTo>
                      <a:pt x="2757" y="2889"/>
                    </a:moveTo>
                    <a:lnTo>
                      <a:pt x="2755" y="2889"/>
                    </a:lnTo>
                    <a:lnTo>
                      <a:pt x="2752" y="2890"/>
                    </a:lnTo>
                    <a:lnTo>
                      <a:pt x="2747" y="2891"/>
                    </a:lnTo>
                    <a:lnTo>
                      <a:pt x="2742" y="2894"/>
                    </a:lnTo>
                    <a:lnTo>
                      <a:pt x="2718" y="2906"/>
                    </a:lnTo>
                    <a:lnTo>
                      <a:pt x="2699" y="2919"/>
                    </a:lnTo>
                    <a:lnTo>
                      <a:pt x="2682" y="2932"/>
                    </a:lnTo>
                    <a:lnTo>
                      <a:pt x="2664" y="2944"/>
                    </a:lnTo>
                    <a:lnTo>
                      <a:pt x="2656" y="2949"/>
                    </a:lnTo>
                    <a:lnTo>
                      <a:pt x="2647" y="2955"/>
                    </a:lnTo>
                    <a:lnTo>
                      <a:pt x="2638" y="2959"/>
                    </a:lnTo>
                    <a:lnTo>
                      <a:pt x="2628" y="2964"/>
                    </a:lnTo>
                    <a:lnTo>
                      <a:pt x="2616" y="2967"/>
                    </a:lnTo>
                    <a:lnTo>
                      <a:pt x="2604" y="2970"/>
                    </a:lnTo>
                    <a:lnTo>
                      <a:pt x="2591" y="2973"/>
                    </a:lnTo>
                    <a:lnTo>
                      <a:pt x="2577" y="2974"/>
                    </a:lnTo>
                    <a:lnTo>
                      <a:pt x="2556" y="2976"/>
                    </a:lnTo>
                    <a:lnTo>
                      <a:pt x="2537" y="2979"/>
                    </a:lnTo>
                    <a:lnTo>
                      <a:pt x="2519" y="2982"/>
                    </a:lnTo>
                    <a:lnTo>
                      <a:pt x="2500" y="2986"/>
                    </a:lnTo>
                    <a:lnTo>
                      <a:pt x="2484" y="2991"/>
                    </a:lnTo>
                    <a:lnTo>
                      <a:pt x="2468" y="2996"/>
                    </a:lnTo>
                    <a:lnTo>
                      <a:pt x="2451" y="3002"/>
                    </a:lnTo>
                    <a:lnTo>
                      <a:pt x="2436" y="3008"/>
                    </a:lnTo>
                    <a:lnTo>
                      <a:pt x="2405" y="3021"/>
                    </a:lnTo>
                    <a:lnTo>
                      <a:pt x="2375" y="3036"/>
                    </a:lnTo>
                    <a:lnTo>
                      <a:pt x="2343" y="3053"/>
                    </a:lnTo>
                    <a:lnTo>
                      <a:pt x="2310" y="3070"/>
                    </a:lnTo>
                    <a:lnTo>
                      <a:pt x="2291" y="3078"/>
                    </a:lnTo>
                    <a:lnTo>
                      <a:pt x="2272" y="3085"/>
                    </a:lnTo>
                    <a:lnTo>
                      <a:pt x="2254" y="3092"/>
                    </a:lnTo>
                    <a:lnTo>
                      <a:pt x="2234" y="3098"/>
                    </a:lnTo>
                    <a:lnTo>
                      <a:pt x="2197" y="3108"/>
                    </a:lnTo>
                    <a:lnTo>
                      <a:pt x="2158" y="3120"/>
                    </a:lnTo>
                    <a:lnTo>
                      <a:pt x="2146" y="3123"/>
                    </a:lnTo>
                    <a:lnTo>
                      <a:pt x="2134" y="3125"/>
                    </a:lnTo>
                    <a:lnTo>
                      <a:pt x="2124" y="3126"/>
                    </a:lnTo>
                    <a:lnTo>
                      <a:pt x="2114" y="3126"/>
                    </a:lnTo>
                    <a:lnTo>
                      <a:pt x="2104" y="3124"/>
                    </a:lnTo>
                    <a:lnTo>
                      <a:pt x="2094" y="3122"/>
                    </a:lnTo>
                    <a:lnTo>
                      <a:pt x="2085" y="3120"/>
                    </a:lnTo>
                    <a:lnTo>
                      <a:pt x="2075" y="3116"/>
                    </a:lnTo>
                    <a:lnTo>
                      <a:pt x="2057" y="3108"/>
                    </a:lnTo>
                    <a:lnTo>
                      <a:pt x="2040" y="3099"/>
                    </a:lnTo>
                    <a:lnTo>
                      <a:pt x="2021" y="3090"/>
                    </a:lnTo>
                    <a:lnTo>
                      <a:pt x="2002" y="3082"/>
                    </a:lnTo>
                    <a:lnTo>
                      <a:pt x="1979" y="3075"/>
                    </a:lnTo>
                    <a:lnTo>
                      <a:pt x="1954" y="3069"/>
                    </a:lnTo>
                    <a:lnTo>
                      <a:pt x="1931" y="3064"/>
                    </a:lnTo>
                    <a:lnTo>
                      <a:pt x="1905" y="3060"/>
                    </a:lnTo>
                    <a:lnTo>
                      <a:pt x="1881" y="3055"/>
                    </a:lnTo>
                    <a:lnTo>
                      <a:pt x="1856" y="3050"/>
                    </a:lnTo>
                    <a:lnTo>
                      <a:pt x="1833" y="3045"/>
                    </a:lnTo>
                    <a:lnTo>
                      <a:pt x="1809" y="3037"/>
                    </a:lnTo>
                    <a:lnTo>
                      <a:pt x="1794" y="3031"/>
                    </a:lnTo>
                    <a:lnTo>
                      <a:pt x="1773" y="3021"/>
                    </a:lnTo>
                    <a:lnTo>
                      <a:pt x="1747" y="3008"/>
                    </a:lnTo>
                    <a:lnTo>
                      <a:pt x="1720" y="2994"/>
                    </a:lnTo>
                    <a:lnTo>
                      <a:pt x="1692" y="2979"/>
                    </a:lnTo>
                    <a:lnTo>
                      <a:pt x="1667" y="2965"/>
                    </a:lnTo>
                    <a:lnTo>
                      <a:pt x="1647" y="2953"/>
                    </a:lnTo>
                    <a:lnTo>
                      <a:pt x="1634" y="2944"/>
                    </a:lnTo>
                    <a:lnTo>
                      <a:pt x="1618" y="2934"/>
                    </a:lnTo>
                    <a:lnTo>
                      <a:pt x="1596" y="2923"/>
                    </a:lnTo>
                    <a:lnTo>
                      <a:pt x="1572" y="2911"/>
                    </a:lnTo>
                    <a:lnTo>
                      <a:pt x="1544" y="2899"/>
                    </a:lnTo>
                    <a:lnTo>
                      <a:pt x="1518" y="2887"/>
                    </a:lnTo>
                    <a:lnTo>
                      <a:pt x="1493" y="2875"/>
                    </a:lnTo>
                    <a:lnTo>
                      <a:pt x="1470" y="2864"/>
                    </a:lnTo>
                    <a:lnTo>
                      <a:pt x="1452" y="2854"/>
                    </a:lnTo>
                    <a:lnTo>
                      <a:pt x="1444" y="2850"/>
                    </a:lnTo>
                    <a:lnTo>
                      <a:pt x="1434" y="2847"/>
                    </a:lnTo>
                    <a:lnTo>
                      <a:pt x="1423" y="2844"/>
                    </a:lnTo>
                    <a:lnTo>
                      <a:pt x="1410" y="2842"/>
                    </a:lnTo>
                    <a:lnTo>
                      <a:pt x="1381" y="2838"/>
                    </a:lnTo>
                    <a:lnTo>
                      <a:pt x="1352" y="2835"/>
                    </a:lnTo>
                    <a:lnTo>
                      <a:pt x="1338" y="2832"/>
                    </a:lnTo>
                    <a:lnTo>
                      <a:pt x="1323" y="2830"/>
                    </a:lnTo>
                    <a:lnTo>
                      <a:pt x="1310" y="2827"/>
                    </a:lnTo>
                    <a:lnTo>
                      <a:pt x="1298" y="2823"/>
                    </a:lnTo>
                    <a:lnTo>
                      <a:pt x="1288" y="2819"/>
                    </a:lnTo>
                    <a:lnTo>
                      <a:pt x="1280" y="2814"/>
                    </a:lnTo>
                    <a:lnTo>
                      <a:pt x="1277" y="2810"/>
                    </a:lnTo>
                    <a:lnTo>
                      <a:pt x="1273" y="2807"/>
                    </a:lnTo>
                    <a:lnTo>
                      <a:pt x="1271" y="2803"/>
                    </a:lnTo>
                    <a:lnTo>
                      <a:pt x="1269" y="2799"/>
                    </a:lnTo>
                    <a:lnTo>
                      <a:pt x="1268" y="2797"/>
                    </a:lnTo>
                    <a:lnTo>
                      <a:pt x="1266" y="2796"/>
                    </a:lnTo>
                    <a:lnTo>
                      <a:pt x="1256" y="2786"/>
                    </a:lnTo>
                    <a:lnTo>
                      <a:pt x="1248" y="2776"/>
                    </a:lnTo>
                    <a:lnTo>
                      <a:pt x="1238" y="2764"/>
                    </a:lnTo>
                    <a:lnTo>
                      <a:pt x="1230" y="2753"/>
                    </a:lnTo>
                    <a:lnTo>
                      <a:pt x="1228" y="2751"/>
                    </a:lnTo>
                    <a:lnTo>
                      <a:pt x="1226" y="2749"/>
                    </a:lnTo>
                    <a:lnTo>
                      <a:pt x="1221" y="2744"/>
                    </a:lnTo>
                    <a:lnTo>
                      <a:pt x="1218" y="2740"/>
                    </a:lnTo>
                    <a:lnTo>
                      <a:pt x="1216" y="2738"/>
                    </a:lnTo>
                    <a:lnTo>
                      <a:pt x="1217" y="2735"/>
                    </a:lnTo>
                    <a:lnTo>
                      <a:pt x="1218" y="2734"/>
                    </a:lnTo>
                    <a:lnTo>
                      <a:pt x="1220" y="2734"/>
                    </a:lnTo>
                    <a:lnTo>
                      <a:pt x="1226" y="2731"/>
                    </a:lnTo>
                    <a:lnTo>
                      <a:pt x="1231" y="2728"/>
                    </a:lnTo>
                    <a:lnTo>
                      <a:pt x="1233" y="2727"/>
                    </a:lnTo>
                    <a:lnTo>
                      <a:pt x="1234" y="2725"/>
                    </a:lnTo>
                    <a:lnTo>
                      <a:pt x="1236" y="2723"/>
                    </a:lnTo>
                    <a:lnTo>
                      <a:pt x="1238" y="2721"/>
                    </a:lnTo>
                    <a:lnTo>
                      <a:pt x="1239" y="2720"/>
                    </a:lnTo>
                    <a:lnTo>
                      <a:pt x="1239" y="2719"/>
                    </a:lnTo>
                    <a:lnTo>
                      <a:pt x="1239" y="2718"/>
                    </a:lnTo>
                    <a:lnTo>
                      <a:pt x="1238" y="2717"/>
                    </a:lnTo>
                    <a:lnTo>
                      <a:pt x="1229" y="2712"/>
                    </a:lnTo>
                    <a:lnTo>
                      <a:pt x="1221" y="2708"/>
                    </a:lnTo>
                    <a:lnTo>
                      <a:pt x="1216" y="2703"/>
                    </a:lnTo>
                    <a:lnTo>
                      <a:pt x="1212" y="2698"/>
                    </a:lnTo>
                    <a:lnTo>
                      <a:pt x="1203" y="2687"/>
                    </a:lnTo>
                    <a:lnTo>
                      <a:pt x="1194" y="2678"/>
                    </a:lnTo>
                    <a:lnTo>
                      <a:pt x="1192" y="2676"/>
                    </a:lnTo>
                    <a:lnTo>
                      <a:pt x="1191" y="2674"/>
                    </a:lnTo>
                    <a:lnTo>
                      <a:pt x="1186" y="2669"/>
                    </a:lnTo>
                    <a:lnTo>
                      <a:pt x="1181" y="2665"/>
                    </a:lnTo>
                    <a:lnTo>
                      <a:pt x="1168" y="2653"/>
                    </a:lnTo>
                    <a:lnTo>
                      <a:pt x="1155" y="2639"/>
                    </a:lnTo>
                    <a:lnTo>
                      <a:pt x="1150" y="2634"/>
                    </a:lnTo>
                    <a:lnTo>
                      <a:pt x="1146" y="2629"/>
                    </a:lnTo>
                    <a:lnTo>
                      <a:pt x="1145" y="2628"/>
                    </a:lnTo>
                    <a:lnTo>
                      <a:pt x="1144" y="2627"/>
                    </a:lnTo>
                    <a:lnTo>
                      <a:pt x="1138" y="2622"/>
                    </a:lnTo>
                    <a:lnTo>
                      <a:pt x="1133" y="2619"/>
                    </a:lnTo>
                    <a:lnTo>
                      <a:pt x="1131" y="2619"/>
                    </a:lnTo>
                    <a:lnTo>
                      <a:pt x="1117" y="2619"/>
                    </a:lnTo>
                    <a:lnTo>
                      <a:pt x="1095" y="2619"/>
                    </a:lnTo>
                    <a:lnTo>
                      <a:pt x="1084" y="2619"/>
                    </a:lnTo>
                    <a:lnTo>
                      <a:pt x="1075" y="2618"/>
                    </a:lnTo>
                    <a:lnTo>
                      <a:pt x="1072" y="2617"/>
                    </a:lnTo>
                    <a:lnTo>
                      <a:pt x="1069" y="2616"/>
                    </a:lnTo>
                    <a:lnTo>
                      <a:pt x="1067" y="2615"/>
                    </a:lnTo>
                    <a:lnTo>
                      <a:pt x="1067" y="2614"/>
                    </a:lnTo>
                    <a:lnTo>
                      <a:pt x="1067" y="2612"/>
                    </a:lnTo>
                    <a:lnTo>
                      <a:pt x="1065" y="2610"/>
                    </a:lnTo>
                    <a:lnTo>
                      <a:pt x="1063" y="2609"/>
                    </a:lnTo>
                    <a:lnTo>
                      <a:pt x="1063" y="2606"/>
                    </a:lnTo>
                    <a:lnTo>
                      <a:pt x="1062" y="2601"/>
                    </a:lnTo>
                    <a:lnTo>
                      <a:pt x="1058" y="2595"/>
                    </a:lnTo>
                    <a:lnTo>
                      <a:pt x="1053" y="2587"/>
                    </a:lnTo>
                    <a:lnTo>
                      <a:pt x="1046" y="2580"/>
                    </a:lnTo>
                    <a:lnTo>
                      <a:pt x="1040" y="2572"/>
                    </a:lnTo>
                    <a:lnTo>
                      <a:pt x="1033" y="2566"/>
                    </a:lnTo>
                    <a:lnTo>
                      <a:pt x="1027" y="2560"/>
                    </a:lnTo>
                    <a:lnTo>
                      <a:pt x="1022" y="2557"/>
                    </a:lnTo>
                    <a:lnTo>
                      <a:pt x="1018" y="2554"/>
                    </a:lnTo>
                    <a:lnTo>
                      <a:pt x="1016" y="2550"/>
                    </a:lnTo>
                    <a:lnTo>
                      <a:pt x="1011" y="2545"/>
                    </a:lnTo>
                    <a:lnTo>
                      <a:pt x="1006" y="2542"/>
                    </a:lnTo>
                    <a:lnTo>
                      <a:pt x="977" y="2537"/>
                    </a:lnTo>
                    <a:lnTo>
                      <a:pt x="931" y="2530"/>
                    </a:lnTo>
                    <a:lnTo>
                      <a:pt x="908" y="2527"/>
                    </a:lnTo>
                    <a:lnTo>
                      <a:pt x="886" y="2523"/>
                    </a:lnTo>
                    <a:lnTo>
                      <a:pt x="870" y="2520"/>
                    </a:lnTo>
                    <a:lnTo>
                      <a:pt x="860" y="2516"/>
                    </a:lnTo>
                    <a:lnTo>
                      <a:pt x="791" y="2481"/>
                    </a:lnTo>
                    <a:lnTo>
                      <a:pt x="779" y="2473"/>
                    </a:lnTo>
                    <a:lnTo>
                      <a:pt x="767" y="2466"/>
                    </a:lnTo>
                    <a:lnTo>
                      <a:pt x="762" y="2463"/>
                    </a:lnTo>
                    <a:lnTo>
                      <a:pt x="757" y="2459"/>
                    </a:lnTo>
                    <a:lnTo>
                      <a:pt x="750" y="2449"/>
                    </a:lnTo>
                    <a:lnTo>
                      <a:pt x="736" y="2435"/>
                    </a:lnTo>
                    <a:lnTo>
                      <a:pt x="723" y="2419"/>
                    </a:lnTo>
                    <a:lnTo>
                      <a:pt x="714" y="2406"/>
                    </a:lnTo>
                    <a:lnTo>
                      <a:pt x="708" y="2393"/>
                    </a:lnTo>
                    <a:lnTo>
                      <a:pt x="699" y="2375"/>
                    </a:lnTo>
                    <a:lnTo>
                      <a:pt x="689" y="2357"/>
                    </a:lnTo>
                    <a:lnTo>
                      <a:pt x="680" y="2345"/>
                    </a:lnTo>
                    <a:lnTo>
                      <a:pt x="671" y="2333"/>
                    </a:lnTo>
                    <a:lnTo>
                      <a:pt x="662" y="2319"/>
                    </a:lnTo>
                    <a:lnTo>
                      <a:pt x="659" y="2311"/>
                    </a:lnTo>
                    <a:lnTo>
                      <a:pt x="656" y="2304"/>
                    </a:lnTo>
                    <a:lnTo>
                      <a:pt x="653" y="2297"/>
                    </a:lnTo>
                    <a:lnTo>
                      <a:pt x="652" y="2291"/>
                    </a:lnTo>
                    <a:lnTo>
                      <a:pt x="647" y="2284"/>
                    </a:lnTo>
                    <a:lnTo>
                      <a:pt x="640" y="2277"/>
                    </a:lnTo>
                    <a:lnTo>
                      <a:pt x="638" y="2276"/>
                    </a:lnTo>
                    <a:lnTo>
                      <a:pt x="636" y="2274"/>
                    </a:lnTo>
                    <a:lnTo>
                      <a:pt x="629" y="2264"/>
                    </a:lnTo>
                    <a:lnTo>
                      <a:pt x="622" y="2255"/>
                    </a:lnTo>
                    <a:lnTo>
                      <a:pt x="618" y="2249"/>
                    </a:lnTo>
                    <a:lnTo>
                      <a:pt x="614" y="2242"/>
                    </a:lnTo>
                    <a:lnTo>
                      <a:pt x="605" y="2229"/>
                    </a:lnTo>
                    <a:lnTo>
                      <a:pt x="599" y="2216"/>
                    </a:lnTo>
                    <a:lnTo>
                      <a:pt x="592" y="2203"/>
                    </a:lnTo>
                    <a:lnTo>
                      <a:pt x="585" y="2185"/>
                    </a:lnTo>
                    <a:lnTo>
                      <a:pt x="584" y="2180"/>
                    </a:lnTo>
                    <a:lnTo>
                      <a:pt x="584" y="2176"/>
                    </a:lnTo>
                    <a:lnTo>
                      <a:pt x="584" y="2171"/>
                    </a:lnTo>
                    <a:lnTo>
                      <a:pt x="585" y="2167"/>
                    </a:lnTo>
                    <a:lnTo>
                      <a:pt x="586" y="2163"/>
                    </a:lnTo>
                    <a:lnTo>
                      <a:pt x="589" y="2160"/>
                    </a:lnTo>
                    <a:lnTo>
                      <a:pt x="593" y="2157"/>
                    </a:lnTo>
                    <a:lnTo>
                      <a:pt x="597" y="2155"/>
                    </a:lnTo>
                    <a:lnTo>
                      <a:pt x="599" y="2152"/>
                    </a:lnTo>
                    <a:lnTo>
                      <a:pt x="600" y="2150"/>
                    </a:lnTo>
                    <a:lnTo>
                      <a:pt x="606" y="2143"/>
                    </a:lnTo>
                    <a:lnTo>
                      <a:pt x="615" y="2130"/>
                    </a:lnTo>
                    <a:lnTo>
                      <a:pt x="625" y="2116"/>
                    </a:lnTo>
                    <a:lnTo>
                      <a:pt x="632" y="2108"/>
                    </a:lnTo>
                    <a:lnTo>
                      <a:pt x="638" y="2102"/>
                    </a:lnTo>
                    <a:lnTo>
                      <a:pt x="642" y="2096"/>
                    </a:lnTo>
                    <a:lnTo>
                      <a:pt x="643" y="2089"/>
                    </a:lnTo>
                    <a:lnTo>
                      <a:pt x="641" y="2082"/>
                    </a:lnTo>
                    <a:lnTo>
                      <a:pt x="638" y="2076"/>
                    </a:lnTo>
                    <a:lnTo>
                      <a:pt x="635" y="2070"/>
                    </a:lnTo>
                    <a:lnTo>
                      <a:pt x="629" y="2065"/>
                    </a:lnTo>
                    <a:lnTo>
                      <a:pt x="623" y="2061"/>
                    </a:lnTo>
                    <a:lnTo>
                      <a:pt x="617" y="2057"/>
                    </a:lnTo>
                    <a:lnTo>
                      <a:pt x="610" y="2053"/>
                    </a:lnTo>
                    <a:lnTo>
                      <a:pt x="603" y="2050"/>
                    </a:lnTo>
                    <a:lnTo>
                      <a:pt x="596" y="2048"/>
                    </a:lnTo>
                    <a:lnTo>
                      <a:pt x="589" y="2046"/>
                    </a:lnTo>
                    <a:lnTo>
                      <a:pt x="582" y="2045"/>
                    </a:lnTo>
                    <a:lnTo>
                      <a:pt x="574" y="2045"/>
                    </a:lnTo>
                    <a:lnTo>
                      <a:pt x="568" y="2045"/>
                    </a:lnTo>
                    <a:lnTo>
                      <a:pt x="562" y="2046"/>
                    </a:lnTo>
                    <a:lnTo>
                      <a:pt x="558" y="2048"/>
                    </a:lnTo>
                    <a:lnTo>
                      <a:pt x="535" y="2062"/>
                    </a:lnTo>
                    <a:lnTo>
                      <a:pt x="516" y="2073"/>
                    </a:lnTo>
                    <a:lnTo>
                      <a:pt x="512" y="2075"/>
                    </a:lnTo>
                    <a:lnTo>
                      <a:pt x="508" y="2076"/>
                    </a:lnTo>
                    <a:lnTo>
                      <a:pt x="504" y="2076"/>
                    </a:lnTo>
                    <a:lnTo>
                      <a:pt x="500" y="2074"/>
                    </a:lnTo>
                    <a:lnTo>
                      <a:pt x="496" y="2072"/>
                    </a:lnTo>
                    <a:lnTo>
                      <a:pt x="491" y="2069"/>
                    </a:lnTo>
                    <a:lnTo>
                      <a:pt x="487" y="2064"/>
                    </a:lnTo>
                    <a:lnTo>
                      <a:pt x="482" y="2057"/>
                    </a:lnTo>
                    <a:lnTo>
                      <a:pt x="465" y="2039"/>
                    </a:lnTo>
                    <a:lnTo>
                      <a:pt x="456" y="2029"/>
                    </a:lnTo>
                    <a:lnTo>
                      <a:pt x="456" y="2026"/>
                    </a:lnTo>
                    <a:lnTo>
                      <a:pt x="456" y="2023"/>
                    </a:lnTo>
                    <a:lnTo>
                      <a:pt x="456" y="2020"/>
                    </a:lnTo>
                    <a:lnTo>
                      <a:pt x="458" y="2016"/>
                    </a:lnTo>
                    <a:lnTo>
                      <a:pt x="464" y="2007"/>
                    </a:lnTo>
                    <a:lnTo>
                      <a:pt x="474" y="1993"/>
                    </a:lnTo>
                    <a:lnTo>
                      <a:pt x="484" y="1979"/>
                    </a:lnTo>
                    <a:lnTo>
                      <a:pt x="497" y="1960"/>
                    </a:lnTo>
                    <a:lnTo>
                      <a:pt x="511" y="1938"/>
                    </a:lnTo>
                    <a:lnTo>
                      <a:pt x="525" y="1915"/>
                    </a:lnTo>
                    <a:lnTo>
                      <a:pt x="530" y="1904"/>
                    </a:lnTo>
                    <a:lnTo>
                      <a:pt x="535" y="1892"/>
                    </a:lnTo>
                    <a:lnTo>
                      <a:pt x="538" y="1881"/>
                    </a:lnTo>
                    <a:lnTo>
                      <a:pt x="540" y="1871"/>
                    </a:lnTo>
                    <a:lnTo>
                      <a:pt x="541" y="1861"/>
                    </a:lnTo>
                    <a:lnTo>
                      <a:pt x="539" y="1852"/>
                    </a:lnTo>
                    <a:lnTo>
                      <a:pt x="538" y="1848"/>
                    </a:lnTo>
                    <a:lnTo>
                      <a:pt x="536" y="1845"/>
                    </a:lnTo>
                    <a:lnTo>
                      <a:pt x="533" y="1841"/>
                    </a:lnTo>
                    <a:lnTo>
                      <a:pt x="530" y="1839"/>
                    </a:lnTo>
                    <a:lnTo>
                      <a:pt x="527" y="1835"/>
                    </a:lnTo>
                    <a:lnTo>
                      <a:pt x="525" y="1830"/>
                    </a:lnTo>
                    <a:lnTo>
                      <a:pt x="525" y="1825"/>
                    </a:lnTo>
                    <a:lnTo>
                      <a:pt x="525" y="1818"/>
                    </a:lnTo>
                    <a:lnTo>
                      <a:pt x="528" y="1804"/>
                    </a:lnTo>
                    <a:lnTo>
                      <a:pt x="533" y="1788"/>
                    </a:lnTo>
                    <a:lnTo>
                      <a:pt x="540" y="1772"/>
                    </a:lnTo>
                    <a:lnTo>
                      <a:pt x="547" y="1757"/>
                    </a:lnTo>
                    <a:lnTo>
                      <a:pt x="554" y="1744"/>
                    </a:lnTo>
                    <a:lnTo>
                      <a:pt x="559" y="1737"/>
                    </a:lnTo>
                    <a:lnTo>
                      <a:pt x="572" y="1720"/>
                    </a:lnTo>
                    <a:lnTo>
                      <a:pt x="581" y="1710"/>
                    </a:lnTo>
                    <a:lnTo>
                      <a:pt x="584" y="1708"/>
                    </a:lnTo>
                    <a:lnTo>
                      <a:pt x="587" y="1706"/>
                    </a:lnTo>
                    <a:lnTo>
                      <a:pt x="589" y="1705"/>
                    </a:lnTo>
                    <a:lnTo>
                      <a:pt x="591" y="1705"/>
                    </a:lnTo>
                    <a:lnTo>
                      <a:pt x="596" y="1708"/>
                    </a:lnTo>
                    <a:lnTo>
                      <a:pt x="603" y="1712"/>
                    </a:lnTo>
                    <a:lnTo>
                      <a:pt x="608" y="1714"/>
                    </a:lnTo>
                    <a:lnTo>
                      <a:pt x="614" y="1717"/>
                    </a:lnTo>
                    <a:lnTo>
                      <a:pt x="622" y="1719"/>
                    </a:lnTo>
                    <a:lnTo>
                      <a:pt x="632" y="1721"/>
                    </a:lnTo>
                    <a:lnTo>
                      <a:pt x="646" y="1723"/>
                    </a:lnTo>
                    <a:lnTo>
                      <a:pt x="665" y="1727"/>
                    </a:lnTo>
                    <a:lnTo>
                      <a:pt x="686" y="1733"/>
                    </a:lnTo>
                    <a:lnTo>
                      <a:pt x="706" y="1740"/>
                    </a:lnTo>
                    <a:lnTo>
                      <a:pt x="716" y="1744"/>
                    </a:lnTo>
                    <a:lnTo>
                      <a:pt x="725" y="1749"/>
                    </a:lnTo>
                    <a:lnTo>
                      <a:pt x="733" y="1754"/>
                    </a:lnTo>
                    <a:lnTo>
                      <a:pt x="741" y="1759"/>
                    </a:lnTo>
                    <a:lnTo>
                      <a:pt x="747" y="1764"/>
                    </a:lnTo>
                    <a:lnTo>
                      <a:pt x="752" y="1770"/>
                    </a:lnTo>
                    <a:lnTo>
                      <a:pt x="755" y="1776"/>
                    </a:lnTo>
                    <a:lnTo>
                      <a:pt x="756" y="1783"/>
                    </a:lnTo>
                    <a:lnTo>
                      <a:pt x="756" y="1796"/>
                    </a:lnTo>
                    <a:lnTo>
                      <a:pt x="755" y="1805"/>
                    </a:lnTo>
                    <a:lnTo>
                      <a:pt x="754" y="1808"/>
                    </a:lnTo>
                    <a:lnTo>
                      <a:pt x="752" y="1811"/>
                    </a:lnTo>
                    <a:lnTo>
                      <a:pt x="751" y="1813"/>
                    </a:lnTo>
                    <a:lnTo>
                      <a:pt x="749" y="1814"/>
                    </a:lnTo>
                    <a:lnTo>
                      <a:pt x="747" y="1814"/>
                    </a:lnTo>
                    <a:lnTo>
                      <a:pt x="745" y="1814"/>
                    </a:lnTo>
                    <a:lnTo>
                      <a:pt x="742" y="1813"/>
                    </a:lnTo>
                    <a:lnTo>
                      <a:pt x="737" y="1811"/>
                    </a:lnTo>
                    <a:lnTo>
                      <a:pt x="729" y="1807"/>
                    </a:lnTo>
                    <a:lnTo>
                      <a:pt x="720" y="1800"/>
                    </a:lnTo>
                    <a:lnTo>
                      <a:pt x="714" y="1795"/>
                    </a:lnTo>
                    <a:lnTo>
                      <a:pt x="710" y="1790"/>
                    </a:lnTo>
                    <a:lnTo>
                      <a:pt x="708" y="1789"/>
                    </a:lnTo>
                    <a:lnTo>
                      <a:pt x="706" y="1787"/>
                    </a:lnTo>
                    <a:lnTo>
                      <a:pt x="702" y="1786"/>
                    </a:lnTo>
                    <a:lnTo>
                      <a:pt x="697" y="1786"/>
                    </a:lnTo>
                    <a:lnTo>
                      <a:pt x="690" y="1785"/>
                    </a:lnTo>
                    <a:lnTo>
                      <a:pt x="677" y="1782"/>
                    </a:lnTo>
                    <a:lnTo>
                      <a:pt x="672" y="1782"/>
                    </a:lnTo>
                    <a:lnTo>
                      <a:pt x="667" y="1781"/>
                    </a:lnTo>
                    <a:lnTo>
                      <a:pt x="664" y="1781"/>
                    </a:lnTo>
                    <a:lnTo>
                      <a:pt x="663" y="1783"/>
                    </a:lnTo>
                    <a:lnTo>
                      <a:pt x="662" y="1797"/>
                    </a:lnTo>
                    <a:lnTo>
                      <a:pt x="661" y="1809"/>
                    </a:lnTo>
                    <a:lnTo>
                      <a:pt x="659" y="1814"/>
                    </a:lnTo>
                    <a:lnTo>
                      <a:pt x="656" y="1819"/>
                    </a:lnTo>
                    <a:lnTo>
                      <a:pt x="652" y="1823"/>
                    </a:lnTo>
                    <a:lnTo>
                      <a:pt x="645" y="1827"/>
                    </a:lnTo>
                    <a:lnTo>
                      <a:pt x="640" y="1828"/>
                    </a:lnTo>
                    <a:lnTo>
                      <a:pt x="636" y="1828"/>
                    </a:lnTo>
                    <a:lnTo>
                      <a:pt x="632" y="1828"/>
                    </a:lnTo>
                    <a:lnTo>
                      <a:pt x="628" y="1827"/>
                    </a:lnTo>
                    <a:lnTo>
                      <a:pt x="622" y="1824"/>
                    </a:lnTo>
                    <a:lnTo>
                      <a:pt x="618" y="1821"/>
                    </a:lnTo>
                    <a:lnTo>
                      <a:pt x="616" y="1821"/>
                    </a:lnTo>
                    <a:lnTo>
                      <a:pt x="615" y="1820"/>
                    </a:lnTo>
                    <a:lnTo>
                      <a:pt x="613" y="1821"/>
                    </a:lnTo>
                    <a:lnTo>
                      <a:pt x="612" y="1822"/>
                    </a:lnTo>
                    <a:lnTo>
                      <a:pt x="610" y="1829"/>
                    </a:lnTo>
                    <a:lnTo>
                      <a:pt x="608" y="1843"/>
                    </a:lnTo>
                    <a:lnTo>
                      <a:pt x="608" y="1844"/>
                    </a:lnTo>
                    <a:lnTo>
                      <a:pt x="609" y="1845"/>
                    </a:lnTo>
                    <a:lnTo>
                      <a:pt x="610" y="1846"/>
                    </a:lnTo>
                    <a:lnTo>
                      <a:pt x="612" y="1847"/>
                    </a:lnTo>
                    <a:lnTo>
                      <a:pt x="617" y="1848"/>
                    </a:lnTo>
                    <a:lnTo>
                      <a:pt x="624" y="1849"/>
                    </a:lnTo>
                    <a:lnTo>
                      <a:pt x="641" y="1849"/>
                    </a:lnTo>
                    <a:lnTo>
                      <a:pt x="661" y="1849"/>
                    </a:lnTo>
                    <a:lnTo>
                      <a:pt x="681" y="1849"/>
                    </a:lnTo>
                    <a:lnTo>
                      <a:pt x="701" y="1850"/>
                    </a:lnTo>
                    <a:lnTo>
                      <a:pt x="709" y="1852"/>
                    </a:lnTo>
                    <a:lnTo>
                      <a:pt x="716" y="1853"/>
                    </a:lnTo>
                    <a:lnTo>
                      <a:pt x="721" y="1856"/>
                    </a:lnTo>
                    <a:lnTo>
                      <a:pt x="724" y="1859"/>
                    </a:lnTo>
                    <a:lnTo>
                      <a:pt x="727" y="1864"/>
                    </a:lnTo>
                    <a:lnTo>
                      <a:pt x="729" y="1870"/>
                    </a:lnTo>
                    <a:lnTo>
                      <a:pt x="729" y="1874"/>
                    </a:lnTo>
                    <a:lnTo>
                      <a:pt x="729" y="1879"/>
                    </a:lnTo>
                    <a:lnTo>
                      <a:pt x="729" y="1884"/>
                    </a:lnTo>
                    <a:lnTo>
                      <a:pt x="727" y="1888"/>
                    </a:lnTo>
                    <a:lnTo>
                      <a:pt x="725" y="1892"/>
                    </a:lnTo>
                    <a:lnTo>
                      <a:pt x="722" y="1896"/>
                    </a:lnTo>
                    <a:lnTo>
                      <a:pt x="715" y="1902"/>
                    </a:lnTo>
                    <a:lnTo>
                      <a:pt x="707" y="1908"/>
                    </a:lnTo>
                    <a:lnTo>
                      <a:pt x="697" y="1913"/>
                    </a:lnTo>
                    <a:lnTo>
                      <a:pt x="687" y="1916"/>
                    </a:lnTo>
                    <a:lnTo>
                      <a:pt x="671" y="1920"/>
                    </a:lnTo>
                    <a:lnTo>
                      <a:pt x="655" y="1924"/>
                    </a:lnTo>
                    <a:lnTo>
                      <a:pt x="647" y="1926"/>
                    </a:lnTo>
                    <a:lnTo>
                      <a:pt x="639" y="1929"/>
                    </a:lnTo>
                    <a:lnTo>
                      <a:pt x="632" y="1932"/>
                    </a:lnTo>
                    <a:lnTo>
                      <a:pt x="624" y="1936"/>
                    </a:lnTo>
                    <a:lnTo>
                      <a:pt x="623" y="1939"/>
                    </a:lnTo>
                    <a:lnTo>
                      <a:pt x="623" y="1944"/>
                    </a:lnTo>
                    <a:lnTo>
                      <a:pt x="623" y="1951"/>
                    </a:lnTo>
                    <a:lnTo>
                      <a:pt x="624" y="1959"/>
                    </a:lnTo>
                    <a:lnTo>
                      <a:pt x="626" y="1966"/>
                    </a:lnTo>
                    <a:lnTo>
                      <a:pt x="629" y="1972"/>
                    </a:lnTo>
                    <a:lnTo>
                      <a:pt x="632" y="1974"/>
                    </a:lnTo>
                    <a:lnTo>
                      <a:pt x="635" y="1975"/>
                    </a:lnTo>
                    <a:lnTo>
                      <a:pt x="637" y="1975"/>
                    </a:lnTo>
                    <a:lnTo>
                      <a:pt x="640" y="1975"/>
                    </a:lnTo>
                    <a:lnTo>
                      <a:pt x="668" y="1964"/>
                    </a:lnTo>
                    <a:lnTo>
                      <a:pt x="699" y="1954"/>
                    </a:lnTo>
                    <a:lnTo>
                      <a:pt x="714" y="1950"/>
                    </a:lnTo>
                    <a:lnTo>
                      <a:pt x="729" y="1947"/>
                    </a:lnTo>
                    <a:lnTo>
                      <a:pt x="746" y="1944"/>
                    </a:lnTo>
                    <a:lnTo>
                      <a:pt x="760" y="1944"/>
                    </a:lnTo>
                    <a:lnTo>
                      <a:pt x="763" y="1943"/>
                    </a:lnTo>
                    <a:lnTo>
                      <a:pt x="765" y="1942"/>
                    </a:lnTo>
                    <a:lnTo>
                      <a:pt x="766" y="1941"/>
                    </a:lnTo>
                    <a:lnTo>
                      <a:pt x="766" y="1939"/>
                    </a:lnTo>
                    <a:lnTo>
                      <a:pt x="766" y="1935"/>
                    </a:lnTo>
                    <a:lnTo>
                      <a:pt x="765" y="1930"/>
                    </a:lnTo>
                    <a:lnTo>
                      <a:pt x="764" y="1924"/>
                    </a:lnTo>
                    <a:lnTo>
                      <a:pt x="763" y="1920"/>
                    </a:lnTo>
                    <a:lnTo>
                      <a:pt x="762" y="1918"/>
                    </a:lnTo>
                    <a:lnTo>
                      <a:pt x="763" y="1916"/>
                    </a:lnTo>
                    <a:lnTo>
                      <a:pt x="763" y="1915"/>
                    </a:lnTo>
                    <a:lnTo>
                      <a:pt x="765" y="1915"/>
                    </a:lnTo>
                    <a:lnTo>
                      <a:pt x="771" y="1914"/>
                    </a:lnTo>
                    <a:lnTo>
                      <a:pt x="777" y="1912"/>
                    </a:lnTo>
                    <a:lnTo>
                      <a:pt x="782" y="1910"/>
                    </a:lnTo>
                    <a:lnTo>
                      <a:pt x="786" y="1908"/>
                    </a:lnTo>
                    <a:lnTo>
                      <a:pt x="790" y="1906"/>
                    </a:lnTo>
                    <a:lnTo>
                      <a:pt x="793" y="1904"/>
                    </a:lnTo>
                    <a:lnTo>
                      <a:pt x="794" y="1902"/>
                    </a:lnTo>
                    <a:lnTo>
                      <a:pt x="795" y="1899"/>
                    </a:lnTo>
                    <a:lnTo>
                      <a:pt x="795" y="1897"/>
                    </a:lnTo>
                    <a:lnTo>
                      <a:pt x="794" y="1895"/>
                    </a:lnTo>
                    <a:lnTo>
                      <a:pt x="793" y="1893"/>
                    </a:lnTo>
                    <a:lnTo>
                      <a:pt x="789" y="1891"/>
                    </a:lnTo>
                    <a:lnTo>
                      <a:pt x="786" y="1890"/>
                    </a:lnTo>
                    <a:lnTo>
                      <a:pt x="782" y="1889"/>
                    </a:lnTo>
                    <a:lnTo>
                      <a:pt x="777" y="1888"/>
                    </a:lnTo>
                    <a:lnTo>
                      <a:pt x="772" y="1888"/>
                    </a:lnTo>
                    <a:lnTo>
                      <a:pt x="772" y="1876"/>
                    </a:lnTo>
                    <a:lnTo>
                      <a:pt x="775" y="1849"/>
                    </a:lnTo>
                    <a:lnTo>
                      <a:pt x="779" y="1820"/>
                    </a:lnTo>
                    <a:lnTo>
                      <a:pt x="783" y="1800"/>
                    </a:lnTo>
                    <a:lnTo>
                      <a:pt x="785" y="1793"/>
                    </a:lnTo>
                    <a:lnTo>
                      <a:pt x="788" y="1788"/>
                    </a:lnTo>
                    <a:lnTo>
                      <a:pt x="791" y="1785"/>
                    </a:lnTo>
                    <a:lnTo>
                      <a:pt x="795" y="1782"/>
                    </a:lnTo>
                    <a:lnTo>
                      <a:pt x="798" y="1782"/>
                    </a:lnTo>
                    <a:lnTo>
                      <a:pt x="801" y="1782"/>
                    </a:lnTo>
                    <a:lnTo>
                      <a:pt x="805" y="1783"/>
                    </a:lnTo>
                    <a:lnTo>
                      <a:pt x="808" y="1785"/>
                    </a:lnTo>
                    <a:lnTo>
                      <a:pt x="825" y="1799"/>
                    </a:lnTo>
                    <a:lnTo>
                      <a:pt x="845" y="1816"/>
                    </a:lnTo>
                    <a:lnTo>
                      <a:pt x="862" y="1826"/>
                    </a:lnTo>
                    <a:lnTo>
                      <a:pt x="878" y="1837"/>
                    </a:lnTo>
                    <a:lnTo>
                      <a:pt x="885" y="1843"/>
                    </a:lnTo>
                    <a:lnTo>
                      <a:pt x="890" y="1849"/>
                    </a:lnTo>
                    <a:lnTo>
                      <a:pt x="892" y="1853"/>
                    </a:lnTo>
                    <a:lnTo>
                      <a:pt x="894" y="1856"/>
                    </a:lnTo>
                    <a:lnTo>
                      <a:pt x="895" y="1860"/>
                    </a:lnTo>
                    <a:lnTo>
                      <a:pt x="895" y="1863"/>
                    </a:lnTo>
                    <a:lnTo>
                      <a:pt x="896" y="1875"/>
                    </a:lnTo>
                    <a:lnTo>
                      <a:pt x="897" y="1883"/>
                    </a:lnTo>
                    <a:lnTo>
                      <a:pt x="898" y="1886"/>
                    </a:lnTo>
                    <a:lnTo>
                      <a:pt x="901" y="1888"/>
                    </a:lnTo>
                    <a:lnTo>
                      <a:pt x="902" y="1889"/>
                    </a:lnTo>
                    <a:lnTo>
                      <a:pt x="903" y="1889"/>
                    </a:lnTo>
                    <a:lnTo>
                      <a:pt x="905" y="1889"/>
                    </a:lnTo>
                    <a:lnTo>
                      <a:pt x="906" y="1887"/>
                    </a:lnTo>
                    <a:lnTo>
                      <a:pt x="907" y="1885"/>
                    </a:lnTo>
                    <a:lnTo>
                      <a:pt x="908" y="1882"/>
                    </a:lnTo>
                    <a:lnTo>
                      <a:pt x="910" y="1874"/>
                    </a:lnTo>
                    <a:lnTo>
                      <a:pt x="910" y="1862"/>
                    </a:lnTo>
                    <a:lnTo>
                      <a:pt x="910" y="1856"/>
                    </a:lnTo>
                    <a:lnTo>
                      <a:pt x="911" y="1851"/>
                    </a:lnTo>
                    <a:lnTo>
                      <a:pt x="912" y="1848"/>
                    </a:lnTo>
                    <a:lnTo>
                      <a:pt x="913" y="1846"/>
                    </a:lnTo>
                    <a:lnTo>
                      <a:pt x="915" y="1845"/>
                    </a:lnTo>
                    <a:lnTo>
                      <a:pt x="917" y="1845"/>
                    </a:lnTo>
                    <a:lnTo>
                      <a:pt x="919" y="1845"/>
                    </a:lnTo>
                    <a:lnTo>
                      <a:pt x="922" y="1847"/>
                    </a:lnTo>
                    <a:lnTo>
                      <a:pt x="933" y="1857"/>
                    </a:lnTo>
                    <a:lnTo>
                      <a:pt x="946" y="1870"/>
                    </a:lnTo>
                    <a:lnTo>
                      <a:pt x="1015" y="1934"/>
                    </a:lnTo>
                    <a:lnTo>
                      <a:pt x="1024" y="1942"/>
                    </a:lnTo>
                    <a:lnTo>
                      <a:pt x="1034" y="1949"/>
                    </a:lnTo>
                    <a:lnTo>
                      <a:pt x="1043" y="1956"/>
                    </a:lnTo>
                    <a:lnTo>
                      <a:pt x="1052" y="1962"/>
                    </a:lnTo>
                    <a:lnTo>
                      <a:pt x="1071" y="1974"/>
                    </a:lnTo>
                    <a:lnTo>
                      <a:pt x="1089" y="1988"/>
                    </a:lnTo>
                    <a:lnTo>
                      <a:pt x="1098" y="1996"/>
                    </a:lnTo>
                    <a:lnTo>
                      <a:pt x="1105" y="2003"/>
                    </a:lnTo>
                    <a:lnTo>
                      <a:pt x="1111" y="2010"/>
                    </a:lnTo>
                    <a:lnTo>
                      <a:pt x="1117" y="2017"/>
                    </a:lnTo>
                    <a:lnTo>
                      <a:pt x="1121" y="2024"/>
                    </a:lnTo>
                    <a:lnTo>
                      <a:pt x="1123" y="2033"/>
                    </a:lnTo>
                    <a:lnTo>
                      <a:pt x="1125" y="2044"/>
                    </a:lnTo>
                    <a:lnTo>
                      <a:pt x="1125" y="2056"/>
                    </a:lnTo>
                    <a:lnTo>
                      <a:pt x="1126" y="2058"/>
                    </a:lnTo>
                    <a:lnTo>
                      <a:pt x="1127" y="2060"/>
                    </a:lnTo>
                    <a:lnTo>
                      <a:pt x="1130" y="2061"/>
                    </a:lnTo>
                    <a:lnTo>
                      <a:pt x="1132" y="2063"/>
                    </a:lnTo>
                    <a:lnTo>
                      <a:pt x="1139" y="2064"/>
                    </a:lnTo>
                    <a:lnTo>
                      <a:pt x="1147" y="2063"/>
                    </a:lnTo>
                    <a:lnTo>
                      <a:pt x="1152" y="2062"/>
                    </a:lnTo>
                    <a:lnTo>
                      <a:pt x="1156" y="2060"/>
                    </a:lnTo>
                    <a:lnTo>
                      <a:pt x="1159" y="2057"/>
                    </a:lnTo>
                    <a:lnTo>
                      <a:pt x="1163" y="2054"/>
                    </a:lnTo>
                    <a:lnTo>
                      <a:pt x="1165" y="2050"/>
                    </a:lnTo>
                    <a:lnTo>
                      <a:pt x="1168" y="2045"/>
                    </a:lnTo>
                    <a:lnTo>
                      <a:pt x="1170" y="2039"/>
                    </a:lnTo>
                    <a:lnTo>
                      <a:pt x="1170" y="2033"/>
                    </a:lnTo>
                    <a:lnTo>
                      <a:pt x="1170" y="2029"/>
                    </a:lnTo>
                    <a:lnTo>
                      <a:pt x="1168" y="2025"/>
                    </a:lnTo>
                    <a:lnTo>
                      <a:pt x="1165" y="2020"/>
                    </a:lnTo>
                    <a:lnTo>
                      <a:pt x="1162" y="2015"/>
                    </a:lnTo>
                    <a:lnTo>
                      <a:pt x="1154" y="2003"/>
                    </a:lnTo>
                    <a:lnTo>
                      <a:pt x="1143" y="1990"/>
                    </a:lnTo>
                    <a:lnTo>
                      <a:pt x="1114" y="1959"/>
                    </a:lnTo>
                    <a:lnTo>
                      <a:pt x="1081" y="1925"/>
                    </a:lnTo>
                    <a:lnTo>
                      <a:pt x="1045" y="1891"/>
                    </a:lnTo>
                    <a:lnTo>
                      <a:pt x="1013" y="1858"/>
                    </a:lnTo>
                    <a:lnTo>
                      <a:pt x="984" y="1831"/>
                    </a:lnTo>
                    <a:lnTo>
                      <a:pt x="965" y="1810"/>
                    </a:lnTo>
                    <a:lnTo>
                      <a:pt x="959" y="1804"/>
                    </a:lnTo>
                    <a:lnTo>
                      <a:pt x="952" y="1798"/>
                    </a:lnTo>
                    <a:lnTo>
                      <a:pt x="944" y="1792"/>
                    </a:lnTo>
                    <a:lnTo>
                      <a:pt x="936" y="1786"/>
                    </a:lnTo>
                    <a:lnTo>
                      <a:pt x="917" y="1775"/>
                    </a:lnTo>
                    <a:lnTo>
                      <a:pt x="895" y="1764"/>
                    </a:lnTo>
                    <a:lnTo>
                      <a:pt x="853" y="1744"/>
                    </a:lnTo>
                    <a:lnTo>
                      <a:pt x="818" y="1728"/>
                    </a:lnTo>
                    <a:lnTo>
                      <a:pt x="808" y="1723"/>
                    </a:lnTo>
                    <a:lnTo>
                      <a:pt x="802" y="1718"/>
                    </a:lnTo>
                    <a:lnTo>
                      <a:pt x="801" y="1717"/>
                    </a:lnTo>
                    <a:lnTo>
                      <a:pt x="801" y="1715"/>
                    </a:lnTo>
                    <a:lnTo>
                      <a:pt x="802" y="1713"/>
                    </a:lnTo>
                    <a:lnTo>
                      <a:pt x="803" y="1712"/>
                    </a:lnTo>
                    <a:lnTo>
                      <a:pt x="815" y="1704"/>
                    </a:lnTo>
                    <a:lnTo>
                      <a:pt x="832" y="1691"/>
                    </a:lnTo>
                    <a:lnTo>
                      <a:pt x="914" y="1611"/>
                    </a:lnTo>
                    <a:lnTo>
                      <a:pt x="920" y="1604"/>
                    </a:lnTo>
                    <a:lnTo>
                      <a:pt x="928" y="1594"/>
                    </a:lnTo>
                    <a:lnTo>
                      <a:pt x="935" y="1584"/>
                    </a:lnTo>
                    <a:lnTo>
                      <a:pt x="939" y="1576"/>
                    </a:lnTo>
                    <a:lnTo>
                      <a:pt x="940" y="1575"/>
                    </a:lnTo>
                    <a:lnTo>
                      <a:pt x="942" y="1574"/>
                    </a:lnTo>
                    <a:lnTo>
                      <a:pt x="944" y="1572"/>
                    </a:lnTo>
                    <a:lnTo>
                      <a:pt x="946" y="1570"/>
                    </a:lnTo>
                    <a:lnTo>
                      <a:pt x="947" y="1569"/>
                    </a:lnTo>
                    <a:lnTo>
                      <a:pt x="948" y="1568"/>
                    </a:lnTo>
                    <a:lnTo>
                      <a:pt x="971" y="1542"/>
                    </a:lnTo>
                    <a:lnTo>
                      <a:pt x="1003" y="1503"/>
                    </a:lnTo>
                    <a:lnTo>
                      <a:pt x="1020" y="1483"/>
                    </a:lnTo>
                    <a:lnTo>
                      <a:pt x="1036" y="1465"/>
                    </a:lnTo>
                    <a:lnTo>
                      <a:pt x="1049" y="1450"/>
                    </a:lnTo>
                    <a:lnTo>
                      <a:pt x="1060" y="1440"/>
                    </a:lnTo>
                    <a:lnTo>
                      <a:pt x="1074" y="1428"/>
                    </a:lnTo>
                    <a:lnTo>
                      <a:pt x="1087" y="1416"/>
                    </a:lnTo>
                    <a:lnTo>
                      <a:pt x="1100" y="1402"/>
                    </a:lnTo>
                    <a:lnTo>
                      <a:pt x="1112" y="1388"/>
                    </a:lnTo>
                    <a:lnTo>
                      <a:pt x="1138" y="1357"/>
                    </a:lnTo>
                    <a:lnTo>
                      <a:pt x="1162" y="1324"/>
                    </a:lnTo>
                    <a:lnTo>
                      <a:pt x="1186" y="1291"/>
                    </a:lnTo>
                    <a:lnTo>
                      <a:pt x="1211" y="1258"/>
                    </a:lnTo>
                    <a:lnTo>
                      <a:pt x="1224" y="1241"/>
                    </a:lnTo>
                    <a:lnTo>
                      <a:pt x="1236" y="1226"/>
                    </a:lnTo>
                    <a:lnTo>
                      <a:pt x="1249" y="1212"/>
                    </a:lnTo>
                    <a:lnTo>
                      <a:pt x="1262" y="1198"/>
                    </a:lnTo>
                    <a:lnTo>
                      <a:pt x="1294" y="1166"/>
                    </a:lnTo>
                    <a:lnTo>
                      <a:pt x="1325" y="1133"/>
                    </a:lnTo>
                    <a:lnTo>
                      <a:pt x="1356" y="1098"/>
                    </a:lnTo>
                    <a:lnTo>
                      <a:pt x="1387" y="1064"/>
                    </a:lnTo>
                    <a:lnTo>
                      <a:pt x="1416" y="1028"/>
                    </a:lnTo>
                    <a:lnTo>
                      <a:pt x="1447" y="994"/>
                    </a:lnTo>
                    <a:lnTo>
                      <a:pt x="1477" y="959"/>
                    </a:lnTo>
                    <a:lnTo>
                      <a:pt x="1509" y="925"/>
                    </a:lnTo>
                    <a:lnTo>
                      <a:pt x="1522" y="909"/>
                    </a:lnTo>
                    <a:lnTo>
                      <a:pt x="1535" y="892"/>
                    </a:lnTo>
                    <a:lnTo>
                      <a:pt x="1548" y="873"/>
                    </a:lnTo>
                    <a:lnTo>
                      <a:pt x="1559" y="854"/>
                    </a:lnTo>
                    <a:lnTo>
                      <a:pt x="1571" y="835"/>
                    </a:lnTo>
                    <a:lnTo>
                      <a:pt x="1584" y="817"/>
                    </a:lnTo>
                    <a:lnTo>
                      <a:pt x="1597" y="800"/>
                    </a:lnTo>
                    <a:lnTo>
                      <a:pt x="1612" y="784"/>
                    </a:lnTo>
                    <a:lnTo>
                      <a:pt x="1624" y="772"/>
                    </a:lnTo>
                    <a:lnTo>
                      <a:pt x="1635" y="758"/>
                    </a:lnTo>
                    <a:lnTo>
                      <a:pt x="1646" y="744"/>
                    </a:lnTo>
                    <a:lnTo>
                      <a:pt x="1658" y="727"/>
                    </a:lnTo>
                    <a:lnTo>
                      <a:pt x="1678" y="695"/>
                    </a:lnTo>
                    <a:lnTo>
                      <a:pt x="1697" y="661"/>
                    </a:lnTo>
                    <a:lnTo>
                      <a:pt x="1717" y="626"/>
                    </a:lnTo>
                    <a:lnTo>
                      <a:pt x="1735" y="592"/>
                    </a:lnTo>
                    <a:lnTo>
                      <a:pt x="1753" y="558"/>
                    </a:lnTo>
                    <a:lnTo>
                      <a:pt x="1772" y="527"/>
                    </a:lnTo>
                    <a:lnTo>
                      <a:pt x="1791" y="495"/>
                    </a:lnTo>
                    <a:lnTo>
                      <a:pt x="1810" y="460"/>
                    </a:lnTo>
                    <a:lnTo>
                      <a:pt x="1830" y="423"/>
                    </a:lnTo>
                    <a:lnTo>
                      <a:pt x="1848" y="385"/>
                    </a:lnTo>
                    <a:lnTo>
                      <a:pt x="1866" y="346"/>
                    </a:lnTo>
                    <a:lnTo>
                      <a:pt x="1885" y="308"/>
                    </a:lnTo>
                    <a:lnTo>
                      <a:pt x="1901" y="272"/>
                    </a:lnTo>
                    <a:lnTo>
                      <a:pt x="1916" y="238"/>
                    </a:lnTo>
                    <a:lnTo>
                      <a:pt x="1926" y="217"/>
                    </a:lnTo>
                    <a:lnTo>
                      <a:pt x="1935" y="196"/>
                    </a:lnTo>
                    <a:lnTo>
                      <a:pt x="1944" y="175"/>
                    </a:lnTo>
                    <a:lnTo>
                      <a:pt x="1953" y="154"/>
                    </a:lnTo>
                    <a:lnTo>
                      <a:pt x="1962" y="134"/>
                    </a:lnTo>
                    <a:lnTo>
                      <a:pt x="1972" y="114"/>
                    </a:lnTo>
                    <a:lnTo>
                      <a:pt x="1984" y="94"/>
                    </a:lnTo>
                    <a:lnTo>
                      <a:pt x="1995" y="75"/>
                    </a:lnTo>
                    <a:lnTo>
                      <a:pt x="2006" y="57"/>
                    </a:lnTo>
                    <a:lnTo>
                      <a:pt x="2016" y="39"/>
                    </a:lnTo>
                    <a:lnTo>
                      <a:pt x="2025" y="19"/>
                    </a:lnTo>
                    <a:lnTo>
                      <a:pt x="2036" y="0"/>
                    </a:lnTo>
                    <a:lnTo>
                      <a:pt x="2127" y="47"/>
                    </a:lnTo>
                    <a:lnTo>
                      <a:pt x="2224" y="93"/>
                    </a:lnTo>
                    <a:lnTo>
                      <a:pt x="2401" y="106"/>
                    </a:lnTo>
                    <a:lnTo>
                      <a:pt x="2407" y="106"/>
                    </a:lnTo>
                    <a:lnTo>
                      <a:pt x="2411" y="108"/>
                    </a:lnTo>
                    <a:lnTo>
                      <a:pt x="2413" y="110"/>
                    </a:lnTo>
                    <a:lnTo>
                      <a:pt x="2415" y="113"/>
                    </a:lnTo>
                    <a:lnTo>
                      <a:pt x="2416" y="117"/>
                    </a:lnTo>
                    <a:lnTo>
                      <a:pt x="2415" y="121"/>
                    </a:lnTo>
                    <a:lnTo>
                      <a:pt x="2414" y="126"/>
                    </a:lnTo>
                    <a:lnTo>
                      <a:pt x="2412" y="131"/>
                    </a:lnTo>
                    <a:lnTo>
                      <a:pt x="2405" y="143"/>
                    </a:lnTo>
                    <a:lnTo>
                      <a:pt x="2396" y="156"/>
                    </a:lnTo>
                    <a:lnTo>
                      <a:pt x="2386" y="170"/>
                    </a:lnTo>
                    <a:lnTo>
                      <a:pt x="2374" y="185"/>
                    </a:lnTo>
                    <a:lnTo>
                      <a:pt x="2346" y="215"/>
                    </a:lnTo>
                    <a:lnTo>
                      <a:pt x="2319" y="245"/>
                    </a:lnTo>
                    <a:lnTo>
                      <a:pt x="2295" y="268"/>
                    </a:lnTo>
                    <a:lnTo>
                      <a:pt x="2279" y="284"/>
                    </a:lnTo>
                    <a:lnTo>
                      <a:pt x="2273" y="290"/>
                    </a:lnTo>
                    <a:lnTo>
                      <a:pt x="2269" y="298"/>
                    </a:lnTo>
                    <a:lnTo>
                      <a:pt x="2265" y="306"/>
                    </a:lnTo>
                    <a:lnTo>
                      <a:pt x="2262" y="315"/>
                    </a:lnTo>
                    <a:lnTo>
                      <a:pt x="2260" y="324"/>
                    </a:lnTo>
                    <a:lnTo>
                      <a:pt x="2258" y="334"/>
                    </a:lnTo>
                    <a:lnTo>
                      <a:pt x="2257" y="344"/>
                    </a:lnTo>
                    <a:lnTo>
                      <a:pt x="2257" y="354"/>
                    </a:lnTo>
                    <a:lnTo>
                      <a:pt x="2256" y="376"/>
                    </a:lnTo>
                    <a:lnTo>
                      <a:pt x="2255" y="397"/>
                    </a:lnTo>
                    <a:lnTo>
                      <a:pt x="2254" y="408"/>
                    </a:lnTo>
                    <a:lnTo>
                      <a:pt x="2253" y="419"/>
                    </a:lnTo>
                    <a:lnTo>
                      <a:pt x="2251" y="430"/>
                    </a:lnTo>
                    <a:lnTo>
                      <a:pt x="2249" y="440"/>
                    </a:lnTo>
                    <a:lnTo>
                      <a:pt x="2246" y="448"/>
                    </a:lnTo>
                    <a:lnTo>
                      <a:pt x="2241" y="455"/>
                    </a:lnTo>
                    <a:lnTo>
                      <a:pt x="2237" y="463"/>
                    </a:lnTo>
                    <a:lnTo>
                      <a:pt x="2231" y="471"/>
                    </a:lnTo>
                    <a:lnTo>
                      <a:pt x="2220" y="486"/>
                    </a:lnTo>
                    <a:lnTo>
                      <a:pt x="2210" y="501"/>
                    </a:lnTo>
                    <a:lnTo>
                      <a:pt x="2206" y="508"/>
                    </a:lnTo>
                    <a:lnTo>
                      <a:pt x="2204" y="515"/>
                    </a:lnTo>
                    <a:lnTo>
                      <a:pt x="2203" y="521"/>
                    </a:lnTo>
                    <a:lnTo>
                      <a:pt x="2204" y="527"/>
                    </a:lnTo>
                    <a:lnTo>
                      <a:pt x="2206" y="530"/>
                    </a:lnTo>
                    <a:lnTo>
                      <a:pt x="2208" y="533"/>
                    </a:lnTo>
                    <a:lnTo>
                      <a:pt x="2210" y="535"/>
                    </a:lnTo>
                    <a:lnTo>
                      <a:pt x="2213" y="538"/>
                    </a:lnTo>
                    <a:lnTo>
                      <a:pt x="2222" y="542"/>
                    </a:lnTo>
                    <a:lnTo>
                      <a:pt x="2234" y="546"/>
                    </a:lnTo>
                    <a:lnTo>
                      <a:pt x="2243" y="548"/>
                    </a:lnTo>
                    <a:lnTo>
                      <a:pt x="2252" y="549"/>
                    </a:lnTo>
                    <a:lnTo>
                      <a:pt x="2261" y="549"/>
                    </a:lnTo>
                    <a:lnTo>
                      <a:pt x="2270" y="550"/>
                    </a:lnTo>
                    <a:lnTo>
                      <a:pt x="2279" y="550"/>
                    </a:lnTo>
                    <a:lnTo>
                      <a:pt x="2288" y="550"/>
                    </a:lnTo>
                    <a:lnTo>
                      <a:pt x="2297" y="552"/>
                    </a:lnTo>
                    <a:lnTo>
                      <a:pt x="2307" y="554"/>
                    </a:lnTo>
                    <a:lnTo>
                      <a:pt x="2321" y="560"/>
                    </a:lnTo>
                    <a:lnTo>
                      <a:pt x="2335" y="569"/>
                    </a:lnTo>
                    <a:lnTo>
                      <a:pt x="2349" y="578"/>
                    </a:lnTo>
                    <a:lnTo>
                      <a:pt x="2364" y="587"/>
                    </a:lnTo>
                    <a:lnTo>
                      <a:pt x="2371" y="590"/>
                    </a:lnTo>
                    <a:lnTo>
                      <a:pt x="2377" y="593"/>
                    </a:lnTo>
                    <a:lnTo>
                      <a:pt x="2384" y="596"/>
                    </a:lnTo>
                    <a:lnTo>
                      <a:pt x="2390" y="597"/>
                    </a:lnTo>
                    <a:lnTo>
                      <a:pt x="2396" y="598"/>
                    </a:lnTo>
                    <a:lnTo>
                      <a:pt x="2402" y="597"/>
                    </a:lnTo>
                    <a:lnTo>
                      <a:pt x="2408" y="594"/>
                    </a:lnTo>
                    <a:lnTo>
                      <a:pt x="2414" y="590"/>
                    </a:lnTo>
                    <a:lnTo>
                      <a:pt x="2426" y="582"/>
                    </a:lnTo>
                    <a:lnTo>
                      <a:pt x="2439" y="574"/>
                    </a:lnTo>
                    <a:lnTo>
                      <a:pt x="2454" y="567"/>
                    </a:lnTo>
                    <a:lnTo>
                      <a:pt x="2470" y="561"/>
                    </a:lnTo>
                    <a:lnTo>
                      <a:pt x="2485" y="555"/>
                    </a:lnTo>
                    <a:lnTo>
                      <a:pt x="2500" y="548"/>
                    </a:lnTo>
                    <a:lnTo>
                      <a:pt x="2514" y="541"/>
                    </a:lnTo>
                    <a:lnTo>
                      <a:pt x="2525" y="532"/>
                    </a:lnTo>
                    <a:lnTo>
                      <a:pt x="2544" y="513"/>
                    </a:lnTo>
                    <a:lnTo>
                      <a:pt x="2558" y="499"/>
                    </a:lnTo>
                    <a:lnTo>
                      <a:pt x="2561" y="497"/>
                    </a:lnTo>
                    <a:lnTo>
                      <a:pt x="2565" y="496"/>
                    </a:lnTo>
                    <a:lnTo>
                      <a:pt x="2569" y="496"/>
                    </a:lnTo>
                    <a:lnTo>
                      <a:pt x="2573" y="498"/>
                    </a:lnTo>
                    <a:lnTo>
                      <a:pt x="2577" y="500"/>
                    </a:lnTo>
                    <a:lnTo>
                      <a:pt x="2581" y="504"/>
                    </a:lnTo>
                    <a:lnTo>
                      <a:pt x="2586" y="509"/>
                    </a:lnTo>
                    <a:lnTo>
                      <a:pt x="2591" y="516"/>
                    </a:lnTo>
                    <a:lnTo>
                      <a:pt x="2595" y="521"/>
                    </a:lnTo>
                    <a:lnTo>
                      <a:pt x="2599" y="523"/>
                    </a:lnTo>
                    <a:lnTo>
                      <a:pt x="2603" y="524"/>
                    </a:lnTo>
                    <a:lnTo>
                      <a:pt x="2608" y="524"/>
                    </a:lnTo>
                    <a:lnTo>
                      <a:pt x="2613" y="522"/>
                    </a:lnTo>
                    <a:lnTo>
                      <a:pt x="2618" y="520"/>
                    </a:lnTo>
                    <a:lnTo>
                      <a:pt x="2623" y="516"/>
                    </a:lnTo>
                    <a:lnTo>
                      <a:pt x="2628" y="512"/>
                    </a:lnTo>
                    <a:lnTo>
                      <a:pt x="2647" y="493"/>
                    </a:lnTo>
                    <a:lnTo>
                      <a:pt x="2660" y="479"/>
                    </a:lnTo>
                    <a:lnTo>
                      <a:pt x="2668" y="475"/>
                    </a:lnTo>
                    <a:lnTo>
                      <a:pt x="2677" y="472"/>
                    </a:lnTo>
                    <a:lnTo>
                      <a:pt x="2686" y="470"/>
                    </a:lnTo>
                    <a:lnTo>
                      <a:pt x="2696" y="469"/>
                    </a:lnTo>
                    <a:lnTo>
                      <a:pt x="2717" y="469"/>
                    </a:lnTo>
                    <a:lnTo>
                      <a:pt x="2737" y="471"/>
                    </a:lnTo>
                    <a:lnTo>
                      <a:pt x="2739" y="473"/>
                    </a:lnTo>
                    <a:lnTo>
                      <a:pt x="2739" y="476"/>
                    </a:lnTo>
                    <a:lnTo>
                      <a:pt x="2739" y="481"/>
                    </a:lnTo>
                    <a:lnTo>
                      <a:pt x="2739" y="486"/>
                    </a:lnTo>
                    <a:lnTo>
                      <a:pt x="2737" y="496"/>
                    </a:lnTo>
                    <a:lnTo>
                      <a:pt x="2736" y="502"/>
                    </a:lnTo>
                    <a:lnTo>
                      <a:pt x="2734" y="516"/>
                    </a:lnTo>
                    <a:lnTo>
                      <a:pt x="2733" y="532"/>
                    </a:lnTo>
                    <a:lnTo>
                      <a:pt x="2734" y="549"/>
                    </a:lnTo>
                    <a:lnTo>
                      <a:pt x="2737" y="565"/>
                    </a:lnTo>
                    <a:lnTo>
                      <a:pt x="2739" y="573"/>
                    </a:lnTo>
                    <a:lnTo>
                      <a:pt x="2742" y="581"/>
                    </a:lnTo>
                    <a:lnTo>
                      <a:pt x="2745" y="587"/>
                    </a:lnTo>
                    <a:lnTo>
                      <a:pt x="2749" y="593"/>
                    </a:lnTo>
                    <a:lnTo>
                      <a:pt x="2754" y="598"/>
                    </a:lnTo>
                    <a:lnTo>
                      <a:pt x="2759" y="601"/>
                    </a:lnTo>
                    <a:lnTo>
                      <a:pt x="2766" y="604"/>
                    </a:lnTo>
                    <a:lnTo>
                      <a:pt x="2773" y="604"/>
                    </a:lnTo>
                    <a:lnTo>
                      <a:pt x="2780" y="603"/>
                    </a:lnTo>
                    <a:lnTo>
                      <a:pt x="2788" y="601"/>
                    </a:lnTo>
                    <a:lnTo>
                      <a:pt x="2796" y="596"/>
                    </a:lnTo>
                    <a:lnTo>
                      <a:pt x="2805" y="591"/>
                    </a:lnTo>
                    <a:lnTo>
                      <a:pt x="2824" y="576"/>
                    </a:lnTo>
                    <a:lnTo>
                      <a:pt x="2844" y="559"/>
                    </a:lnTo>
                    <a:lnTo>
                      <a:pt x="2864" y="542"/>
                    </a:lnTo>
                    <a:lnTo>
                      <a:pt x="2884" y="526"/>
                    </a:lnTo>
                    <a:lnTo>
                      <a:pt x="2894" y="520"/>
                    </a:lnTo>
                    <a:lnTo>
                      <a:pt x="2903" y="514"/>
                    </a:lnTo>
                    <a:lnTo>
                      <a:pt x="2911" y="510"/>
                    </a:lnTo>
                    <a:lnTo>
                      <a:pt x="2919" y="507"/>
                    </a:lnTo>
                    <a:lnTo>
                      <a:pt x="2937" y="503"/>
                    </a:lnTo>
                    <a:lnTo>
                      <a:pt x="2952" y="500"/>
                    </a:lnTo>
                    <a:lnTo>
                      <a:pt x="2964" y="499"/>
                    </a:lnTo>
                    <a:lnTo>
                      <a:pt x="2974" y="499"/>
                    </a:lnTo>
                    <a:lnTo>
                      <a:pt x="2981" y="500"/>
                    </a:lnTo>
                    <a:lnTo>
                      <a:pt x="2986" y="502"/>
                    </a:lnTo>
                    <a:lnTo>
                      <a:pt x="2990" y="505"/>
                    </a:lnTo>
                    <a:lnTo>
                      <a:pt x="2992" y="509"/>
                    </a:lnTo>
                    <a:lnTo>
                      <a:pt x="2993" y="513"/>
                    </a:lnTo>
                    <a:lnTo>
                      <a:pt x="2993" y="518"/>
                    </a:lnTo>
                    <a:lnTo>
                      <a:pt x="2993" y="523"/>
                    </a:lnTo>
                    <a:lnTo>
                      <a:pt x="2991" y="528"/>
                    </a:lnTo>
                    <a:lnTo>
                      <a:pt x="2988" y="540"/>
                    </a:lnTo>
                    <a:lnTo>
                      <a:pt x="2984" y="553"/>
                    </a:lnTo>
                    <a:lnTo>
                      <a:pt x="2979" y="567"/>
                    </a:lnTo>
                    <a:lnTo>
                      <a:pt x="2977" y="581"/>
                    </a:lnTo>
                    <a:lnTo>
                      <a:pt x="2976" y="588"/>
                    </a:lnTo>
                    <a:lnTo>
                      <a:pt x="2976" y="595"/>
                    </a:lnTo>
                    <a:lnTo>
                      <a:pt x="2977" y="602"/>
                    </a:lnTo>
                    <a:lnTo>
                      <a:pt x="2978" y="609"/>
                    </a:lnTo>
                    <a:lnTo>
                      <a:pt x="2982" y="603"/>
                    </a:lnTo>
                    <a:lnTo>
                      <a:pt x="3106" y="738"/>
                    </a:lnTo>
                    <a:lnTo>
                      <a:pt x="3269" y="832"/>
                    </a:lnTo>
                    <a:lnTo>
                      <a:pt x="3205" y="867"/>
                    </a:lnTo>
                    <a:lnTo>
                      <a:pt x="3209" y="887"/>
                    </a:lnTo>
                    <a:lnTo>
                      <a:pt x="3210" y="893"/>
                    </a:lnTo>
                    <a:lnTo>
                      <a:pt x="3211" y="900"/>
                    </a:lnTo>
                    <a:lnTo>
                      <a:pt x="3213" y="902"/>
                    </a:lnTo>
                    <a:lnTo>
                      <a:pt x="3214" y="907"/>
                    </a:lnTo>
                    <a:lnTo>
                      <a:pt x="3214" y="913"/>
                    </a:lnTo>
                    <a:lnTo>
                      <a:pt x="3214" y="920"/>
                    </a:lnTo>
                    <a:lnTo>
                      <a:pt x="3213" y="927"/>
                    </a:lnTo>
                    <a:lnTo>
                      <a:pt x="3210" y="933"/>
                    </a:lnTo>
                    <a:lnTo>
                      <a:pt x="3208" y="938"/>
                    </a:lnTo>
                    <a:lnTo>
                      <a:pt x="3207" y="940"/>
                    </a:lnTo>
                    <a:lnTo>
                      <a:pt x="3206" y="942"/>
                    </a:lnTo>
                    <a:lnTo>
                      <a:pt x="3205" y="944"/>
                    </a:lnTo>
                    <a:lnTo>
                      <a:pt x="3204" y="946"/>
                    </a:lnTo>
                    <a:lnTo>
                      <a:pt x="3201" y="949"/>
                    </a:lnTo>
                    <a:lnTo>
                      <a:pt x="3201" y="951"/>
                    </a:lnTo>
                    <a:lnTo>
                      <a:pt x="3200" y="952"/>
                    </a:lnTo>
                    <a:lnTo>
                      <a:pt x="3199" y="953"/>
                    </a:lnTo>
                    <a:lnTo>
                      <a:pt x="3197" y="953"/>
                    </a:lnTo>
                    <a:lnTo>
                      <a:pt x="3196" y="954"/>
                    </a:lnTo>
                    <a:lnTo>
                      <a:pt x="3195" y="954"/>
                    </a:lnTo>
                    <a:lnTo>
                      <a:pt x="3194" y="955"/>
                    </a:lnTo>
                    <a:lnTo>
                      <a:pt x="3194" y="957"/>
                    </a:lnTo>
                    <a:lnTo>
                      <a:pt x="3186" y="959"/>
                    </a:lnTo>
                    <a:lnTo>
                      <a:pt x="3179" y="960"/>
                    </a:lnTo>
                    <a:lnTo>
                      <a:pt x="3177" y="959"/>
                    </a:lnTo>
                    <a:lnTo>
                      <a:pt x="3174" y="959"/>
                    </a:lnTo>
                    <a:lnTo>
                      <a:pt x="3169" y="957"/>
                    </a:lnTo>
                    <a:lnTo>
                      <a:pt x="3157" y="954"/>
                    </a:lnTo>
                    <a:lnTo>
                      <a:pt x="3146" y="951"/>
                    </a:lnTo>
                    <a:lnTo>
                      <a:pt x="3139" y="950"/>
                    </a:lnTo>
                    <a:lnTo>
                      <a:pt x="3137" y="947"/>
                    </a:lnTo>
                    <a:lnTo>
                      <a:pt x="3134" y="946"/>
                    </a:lnTo>
                    <a:lnTo>
                      <a:pt x="3131" y="944"/>
                    </a:lnTo>
                    <a:lnTo>
                      <a:pt x="3125" y="942"/>
                    </a:lnTo>
                    <a:lnTo>
                      <a:pt x="3118" y="940"/>
                    </a:lnTo>
                    <a:lnTo>
                      <a:pt x="3113" y="939"/>
                    </a:lnTo>
                    <a:lnTo>
                      <a:pt x="3107" y="935"/>
                    </a:lnTo>
                    <a:lnTo>
                      <a:pt x="3100" y="931"/>
                    </a:lnTo>
                    <a:lnTo>
                      <a:pt x="3097" y="930"/>
                    </a:lnTo>
                    <a:lnTo>
                      <a:pt x="3093" y="928"/>
                    </a:lnTo>
                    <a:lnTo>
                      <a:pt x="3091" y="928"/>
                    </a:lnTo>
                    <a:lnTo>
                      <a:pt x="3089" y="928"/>
                    </a:lnTo>
                    <a:lnTo>
                      <a:pt x="3088" y="929"/>
                    </a:lnTo>
                    <a:lnTo>
                      <a:pt x="3087" y="930"/>
                    </a:lnTo>
                    <a:lnTo>
                      <a:pt x="3078" y="931"/>
                    </a:lnTo>
                    <a:lnTo>
                      <a:pt x="3068" y="934"/>
                    </a:lnTo>
                    <a:lnTo>
                      <a:pt x="3058" y="937"/>
                    </a:lnTo>
                    <a:lnTo>
                      <a:pt x="3048" y="939"/>
                    </a:lnTo>
                    <a:lnTo>
                      <a:pt x="3008" y="946"/>
                    </a:lnTo>
                    <a:lnTo>
                      <a:pt x="3003" y="946"/>
                    </a:lnTo>
                    <a:lnTo>
                      <a:pt x="3004" y="958"/>
                    </a:lnTo>
                    <a:lnTo>
                      <a:pt x="3004" y="976"/>
                    </a:lnTo>
                    <a:lnTo>
                      <a:pt x="3005" y="986"/>
                    </a:lnTo>
                    <a:lnTo>
                      <a:pt x="3004" y="994"/>
                    </a:lnTo>
                    <a:lnTo>
                      <a:pt x="3003" y="999"/>
                    </a:lnTo>
                    <a:lnTo>
                      <a:pt x="3001" y="1002"/>
                    </a:lnTo>
                    <a:lnTo>
                      <a:pt x="3001" y="1004"/>
                    </a:lnTo>
                    <a:lnTo>
                      <a:pt x="2998" y="1006"/>
                    </a:lnTo>
                    <a:lnTo>
                      <a:pt x="2996" y="1010"/>
                    </a:lnTo>
                    <a:lnTo>
                      <a:pt x="2993" y="1011"/>
                    </a:lnTo>
                    <a:lnTo>
                      <a:pt x="2990" y="1013"/>
                    </a:lnTo>
                    <a:lnTo>
                      <a:pt x="2989" y="1015"/>
                    </a:lnTo>
                    <a:lnTo>
                      <a:pt x="2986" y="1016"/>
                    </a:lnTo>
                    <a:lnTo>
                      <a:pt x="2985" y="1017"/>
                    </a:lnTo>
                    <a:lnTo>
                      <a:pt x="2985" y="1018"/>
                    </a:lnTo>
                    <a:lnTo>
                      <a:pt x="2983" y="1018"/>
                    </a:lnTo>
                    <a:lnTo>
                      <a:pt x="2976" y="1024"/>
                    </a:lnTo>
                    <a:lnTo>
                      <a:pt x="2970" y="1031"/>
                    </a:lnTo>
                    <a:lnTo>
                      <a:pt x="2967" y="1033"/>
                    </a:lnTo>
                    <a:lnTo>
                      <a:pt x="2964" y="1034"/>
                    </a:lnTo>
                    <a:lnTo>
                      <a:pt x="2963" y="1036"/>
                    </a:lnTo>
                    <a:lnTo>
                      <a:pt x="2962" y="1038"/>
                    </a:lnTo>
                    <a:lnTo>
                      <a:pt x="2962" y="1040"/>
                    </a:lnTo>
                    <a:lnTo>
                      <a:pt x="2963" y="1043"/>
                    </a:lnTo>
                    <a:lnTo>
                      <a:pt x="2965" y="1048"/>
                    </a:lnTo>
                    <a:lnTo>
                      <a:pt x="2969" y="1053"/>
                    </a:lnTo>
                    <a:lnTo>
                      <a:pt x="2975" y="1059"/>
                    </a:lnTo>
                    <a:lnTo>
                      <a:pt x="2982" y="1065"/>
                    </a:lnTo>
                    <a:lnTo>
                      <a:pt x="2991" y="1071"/>
                    </a:lnTo>
                    <a:lnTo>
                      <a:pt x="3000" y="1078"/>
                    </a:lnTo>
                    <a:lnTo>
                      <a:pt x="3037" y="1101"/>
                    </a:lnTo>
                    <a:lnTo>
                      <a:pt x="3062" y="1116"/>
                    </a:lnTo>
                    <a:lnTo>
                      <a:pt x="3057" y="1293"/>
                    </a:lnTo>
                    <a:lnTo>
                      <a:pt x="3204" y="1303"/>
                    </a:lnTo>
                    <a:lnTo>
                      <a:pt x="3100" y="1368"/>
                    </a:lnTo>
                    <a:lnTo>
                      <a:pt x="3098" y="1368"/>
                    </a:lnTo>
                    <a:lnTo>
                      <a:pt x="3098" y="1369"/>
                    </a:lnTo>
                    <a:lnTo>
                      <a:pt x="3096" y="1369"/>
                    </a:lnTo>
                    <a:lnTo>
                      <a:pt x="3092" y="1380"/>
                    </a:lnTo>
                    <a:lnTo>
                      <a:pt x="3086" y="1391"/>
                    </a:lnTo>
                    <a:lnTo>
                      <a:pt x="3079" y="1402"/>
                    </a:lnTo>
                    <a:lnTo>
                      <a:pt x="3071" y="1413"/>
                    </a:lnTo>
                    <a:lnTo>
                      <a:pt x="3053" y="1435"/>
                    </a:lnTo>
                    <a:lnTo>
                      <a:pt x="3033" y="1457"/>
                    </a:lnTo>
                    <a:lnTo>
                      <a:pt x="3024" y="1469"/>
                    </a:lnTo>
                    <a:lnTo>
                      <a:pt x="3015" y="1481"/>
                    </a:lnTo>
                    <a:lnTo>
                      <a:pt x="3007" y="1493"/>
                    </a:lnTo>
                    <a:lnTo>
                      <a:pt x="3000" y="1505"/>
                    </a:lnTo>
                    <a:lnTo>
                      <a:pt x="2993" y="1517"/>
                    </a:lnTo>
                    <a:lnTo>
                      <a:pt x="2989" y="1530"/>
                    </a:lnTo>
                    <a:lnTo>
                      <a:pt x="2986" y="1543"/>
                    </a:lnTo>
                    <a:lnTo>
                      <a:pt x="2985" y="1557"/>
                    </a:lnTo>
                    <a:lnTo>
                      <a:pt x="2988" y="1565"/>
                    </a:lnTo>
                    <a:lnTo>
                      <a:pt x="2991" y="1576"/>
                    </a:lnTo>
                    <a:lnTo>
                      <a:pt x="2996" y="1577"/>
                    </a:lnTo>
                    <a:lnTo>
                      <a:pt x="3004" y="1577"/>
                    </a:lnTo>
                    <a:lnTo>
                      <a:pt x="3011" y="1576"/>
                    </a:lnTo>
                    <a:lnTo>
                      <a:pt x="3019" y="1575"/>
                    </a:lnTo>
                    <a:lnTo>
                      <a:pt x="3036" y="1572"/>
                    </a:lnTo>
                    <a:lnTo>
                      <a:pt x="3056" y="1568"/>
                    </a:lnTo>
                    <a:lnTo>
                      <a:pt x="3076" y="1564"/>
                    </a:lnTo>
                    <a:lnTo>
                      <a:pt x="3095" y="1560"/>
                    </a:lnTo>
                    <a:lnTo>
                      <a:pt x="3114" y="1557"/>
                    </a:lnTo>
                    <a:lnTo>
                      <a:pt x="3130" y="1555"/>
                    </a:lnTo>
                    <a:lnTo>
                      <a:pt x="3134" y="1566"/>
                    </a:lnTo>
                    <a:lnTo>
                      <a:pt x="3138" y="1573"/>
                    </a:lnTo>
                    <a:lnTo>
                      <a:pt x="3141" y="1577"/>
                    </a:lnTo>
                    <a:lnTo>
                      <a:pt x="3144" y="1581"/>
                    </a:lnTo>
                    <a:lnTo>
                      <a:pt x="3146" y="1586"/>
                    </a:lnTo>
                    <a:lnTo>
                      <a:pt x="3146" y="1591"/>
                    </a:lnTo>
                    <a:lnTo>
                      <a:pt x="3145" y="1600"/>
                    </a:lnTo>
                    <a:lnTo>
                      <a:pt x="3142" y="1612"/>
                    </a:lnTo>
                    <a:lnTo>
                      <a:pt x="3123" y="1617"/>
                    </a:lnTo>
                    <a:lnTo>
                      <a:pt x="3089" y="1628"/>
                    </a:lnTo>
                    <a:lnTo>
                      <a:pt x="3057" y="1639"/>
                    </a:lnTo>
                    <a:lnTo>
                      <a:pt x="3042" y="1646"/>
                    </a:lnTo>
                    <a:lnTo>
                      <a:pt x="3039" y="1646"/>
                    </a:lnTo>
                    <a:lnTo>
                      <a:pt x="3038" y="1647"/>
                    </a:lnTo>
                    <a:lnTo>
                      <a:pt x="3041" y="1655"/>
                    </a:lnTo>
                    <a:lnTo>
                      <a:pt x="3041" y="1660"/>
                    </a:lnTo>
                    <a:lnTo>
                      <a:pt x="3041" y="1661"/>
                    </a:lnTo>
                    <a:lnTo>
                      <a:pt x="3040" y="1661"/>
                    </a:lnTo>
                    <a:lnTo>
                      <a:pt x="3039" y="1661"/>
                    </a:lnTo>
                    <a:lnTo>
                      <a:pt x="3038" y="1661"/>
                    </a:lnTo>
                    <a:lnTo>
                      <a:pt x="3037" y="1659"/>
                    </a:lnTo>
                    <a:lnTo>
                      <a:pt x="3035" y="1658"/>
                    </a:lnTo>
                    <a:lnTo>
                      <a:pt x="3035" y="1657"/>
                    </a:lnTo>
                    <a:lnTo>
                      <a:pt x="3037" y="1657"/>
                    </a:lnTo>
                    <a:lnTo>
                      <a:pt x="3048" y="1667"/>
                    </a:lnTo>
                    <a:lnTo>
                      <a:pt x="3074" y="1694"/>
                    </a:lnTo>
                    <a:lnTo>
                      <a:pt x="3119" y="1747"/>
                    </a:lnTo>
                    <a:lnTo>
                      <a:pt x="3188" y="1830"/>
                    </a:lnTo>
                    <a:lnTo>
                      <a:pt x="3186" y="1842"/>
                    </a:lnTo>
                    <a:lnTo>
                      <a:pt x="3182" y="1849"/>
                    </a:lnTo>
                    <a:lnTo>
                      <a:pt x="3179" y="1857"/>
                    </a:lnTo>
                    <a:lnTo>
                      <a:pt x="3177" y="1858"/>
                    </a:lnTo>
                    <a:lnTo>
                      <a:pt x="3176" y="1861"/>
                    </a:lnTo>
                    <a:lnTo>
                      <a:pt x="3175" y="1865"/>
                    </a:lnTo>
                    <a:lnTo>
                      <a:pt x="3174" y="1870"/>
                    </a:lnTo>
                    <a:lnTo>
                      <a:pt x="3174" y="1874"/>
                    </a:lnTo>
                    <a:lnTo>
                      <a:pt x="3175" y="1878"/>
                    </a:lnTo>
                    <a:lnTo>
                      <a:pt x="3176" y="1881"/>
                    </a:lnTo>
                    <a:lnTo>
                      <a:pt x="3178" y="1883"/>
                    </a:lnTo>
                    <a:lnTo>
                      <a:pt x="3178" y="1895"/>
                    </a:lnTo>
                    <a:lnTo>
                      <a:pt x="3180" y="1906"/>
                    </a:lnTo>
                    <a:lnTo>
                      <a:pt x="3182" y="1916"/>
                    </a:lnTo>
                    <a:lnTo>
                      <a:pt x="3186" y="1924"/>
                    </a:lnTo>
                    <a:lnTo>
                      <a:pt x="3190" y="1931"/>
                    </a:lnTo>
                    <a:lnTo>
                      <a:pt x="3196" y="1937"/>
                    </a:lnTo>
                    <a:lnTo>
                      <a:pt x="3202" y="1942"/>
                    </a:lnTo>
                    <a:lnTo>
                      <a:pt x="3208" y="1946"/>
                    </a:lnTo>
                    <a:lnTo>
                      <a:pt x="3217" y="1949"/>
                    </a:lnTo>
                    <a:lnTo>
                      <a:pt x="3225" y="1950"/>
                    </a:lnTo>
                    <a:lnTo>
                      <a:pt x="3233" y="1951"/>
                    </a:lnTo>
                    <a:lnTo>
                      <a:pt x="3242" y="1951"/>
                    </a:lnTo>
                    <a:lnTo>
                      <a:pt x="3251" y="1950"/>
                    </a:lnTo>
                    <a:lnTo>
                      <a:pt x="3260" y="1948"/>
                    </a:lnTo>
                    <a:lnTo>
                      <a:pt x="3271" y="1945"/>
                    </a:lnTo>
                    <a:lnTo>
                      <a:pt x="3281" y="1942"/>
                    </a:lnTo>
                    <a:lnTo>
                      <a:pt x="3290" y="1938"/>
                    </a:lnTo>
                    <a:lnTo>
                      <a:pt x="3300" y="1933"/>
                    </a:lnTo>
                    <a:lnTo>
                      <a:pt x="3310" y="1928"/>
                    </a:lnTo>
                    <a:lnTo>
                      <a:pt x="3321" y="1922"/>
                    </a:lnTo>
                    <a:lnTo>
                      <a:pt x="3339" y="1910"/>
                    </a:lnTo>
                    <a:lnTo>
                      <a:pt x="3357" y="1896"/>
                    </a:lnTo>
                    <a:lnTo>
                      <a:pt x="3365" y="1888"/>
                    </a:lnTo>
                    <a:lnTo>
                      <a:pt x="3373" y="1880"/>
                    </a:lnTo>
                    <a:lnTo>
                      <a:pt x="3381" y="1872"/>
                    </a:lnTo>
                    <a:lnTo>
                      <a:pt x="3387" y="1864"/>
                    </a:lnTo>
                    <a:lnTo>
                      <a:pt x="3393" y="1856"/>
                    </a:lnTo>
                    <a:lnTo>
                      <a:pt x="3397" y="1848"/>
                    </a:lnTo>
                    <a:lnTo>
                      <a:pt x="3402" y="1840"/>
                    </a:lnTo>
                    <a:lnTo>
                      <a:pt x="3405" y="1832"/>
                    </a:lnTo>
                    <a:lnTo>
                      <a:pt x="3407" y="1832"/>
                    </a:lnTo>
                    <a:lnTo>
                      <a:pt x="3408" y="1830"/>
                    </a:lnTo>
                    <a:lnTo>
                      <a:pt x="3410" y="1828"/>
                    </a:lnTo>
                    <a:lnTo>
                      <a:pt x="3413" y="1827"/>
                    </a:lnTo>
                    <a:lnTo>
                      <a:pt x="3416" y="1827"/>
                    </a:lnTo>
                    <a:lnTo>
                      <a:pt x="3423" y="1828"/>
                    </a:lnTo>
                    <a:lnTo>
                      <a:pt x="3432" y="1831"/>
                    </a:lnTo>
                    <a:lnTo>
                      <a:pt x="3448" y="1838"/>
                    </a:lnTo>
                    <a:lnTo>
                      <a:pt x="3458" y="1842"/>
                    </a:lnTo>
                    <a:lnTo>
                      <a:pt x="3468" y="1841"/>
                    </a:lnTo>
                    <a:lnTo>
                      <a:pt x="3477" y="1840"/>
                    </a:lnTo>
                    <a:lnTo>
                      <a:pt x="3487" y="1838"/>
                    </a:lnTo>
                    <a:lnTo>
                      <a:pt x="3495" y="1835"/>
                    </a:lnTo>
                    <a:lnTo>
                      <a:pt x="3502" y="1832"/>
                    </a:lnTo>
                    <a:lnTo>
                      <a:pt x="3508" y="1827"/>
                    </a:lnTo>
                    <a:lnTo>
                      <a:pt x="3515" y="1823"/>
                    </a:lnTo>
                    <a:lnTo>
                      <a:pt x="3520" y="1818"/>
                    </a:lnTo>
                    <a:lnTo>
                      <a:pt x="3543" y="1794"/>
                    </a:lnTo>
                    <a:lnTo>
                      <a:pt x="3565" y="1769"/>
                    </a:lnTo>
                    <a:lnTo>
                      <a:pt x="3571" y="1763"/>
                    </a:lnTo>
                    <a:lnTo>
                      <a:pt x="3577" y="1759"/>
                    </a:lnTo>
                    <a:lnTo>
                      <a:pt x="3583" y="1756"/>
                    </a:lnTo>
                    <a:lnTo>
                      <a:pt x="3588" y="1753"/>
                    </a:lnTo>
                    <a:lnTo>
                      <a:pt x="3594" y="1752"/>
                    </a:lnTo>
                    <a:lnTo>
                      <a:pt x="3600" y="1751"/>
                    </a:lnTo>
                    <a:lnTo>
                      <a:pt x="3604" y="1751"/>
                    </a:lnTo>
                    <a:lnTo>
                      <a:pt x="3609" y="1752"/>
                    </a:lnTo>
                    <a:lnTo>
                      <a:pt x="3618" y="1755"/>
                    </a:lnTo>
                    <a:lnTo>
                      <a:pt x="3627" y="1760"/>
                    </a:lnTo>
                    <a:lnTo>
                      <a:pt x="3636" y="1767"/>
                    </a:lnTo>
                    <a:lnTo>
                      <a:pt x="3645" y="1773"/>
                    </a:lnTo>
                    <a:lnTo>
                      <a:pt x="3653" y="1780"/>
                    </a:lnTo>
                    <a:lnTo>
                      <a:pt x="3661" y="1786"/>
                    </a:lnTo>
                    <a:lnTo>
                      <a:pt x="3669" y="1791"/>
                    </a:lnTo>
                    <a:lnTo>
                      <a:pt x="3677" y="1793"/>
                    </a:lnTo>
                    <a:lnTo>
                      <a:pt x="3681" y="1794"/>
                    </a:lnTo>
                    <a:lnTo>
                      <a:pt x="3686" y="1793"/>
                    </a:lnTo>
                    <a:lnTo>
                      <a:pt x="3690" y="1792"/>
                    </a:lnTo>
                    <a:lnTo>
                      <a:pt x="3694" y="1790"/>
                    </a:lnTo>
                    <a:lnTo>
                      <a:pt x="3700" y="1787"/>
                    </a:lnTo>
                    <a:lnTo>
                      <a:pt x="3704" y="1783"/>
                    </a:lnTo>
                    <a:lnTo>
                      <a:pt x="3709" y="1778"/>
                    </a:lnTo>
                    <a:lnTo>
                      <a:pt x="3714" y="1772"/>
                    </a:lnTo>
                    <a:lnTo>
                      <a:pt x="3720" y="1764"/>
                    </a:lnTo>
                    <a:lnTo>
                      <a:pt x="3726" y="1757"/>
                    </a:lnTo>
                    <a:lnTo>
                      <a:pt x="3732" y="1751"/>
                    </a:lnTo>
                    <a:lnTo>
                      <a:pt x="3736" y="1747"/>
                    </a:lnTo>
                    <a:lnTo>
                      <a:pt x="3741" y="1743"/>
                    </a:lnTo>
                    <a:lnTo>
                      <a:pt x="3745" y="1741"/>
                    </a:lnTo>
                    <a:lnTo>
                      <a:pt x="3749" y="1740"/>
                    </a:lnTo>
                    <a:lnTo>
                      <a:pt x="3753" y="1740"/>
                    </a:lnTo>
                    <a:lnTo>
                      <a:pt x="3756" y="1740"/>
                    </a:lnTo>
                    <a:lnTo>
                      <a:pt x="3759" y="1742"/>
                    </a:lnTo>
                    <a:lnTo>
                      <a:pt x="3761" y="1746"/>
                    </a:lnTo>
                    <a:lnTo>
                      <a:pt x="3763" y="1749"/>
                    </a:lnTo>
                    <a:lnTo>
                      <a:pt x="3767" y="1757"/>
                    </a:lnTo>
                    <a:lnTo>
                      <a:pt x="3769" y="1767"/>
                    </a:lnTo>
                    <a:lnTo>
                      <a:pt x="3771" y="1778"/>
                    </a:lnTo>
                    <a:lnTo>
                      <a:pt x="3772" y="1791"/>
                    </a:lnTo>
                    <a:lnTo>
                      <a:pt x="3772" y="1803"/>
                    </a:lnTo>
                    <a:lnTo>
                      <a:pt x="3772" y="1816"/>
                    </a:lnTo>
                    <a:lnTo>
                      <a:pt x="3771" y="1837"/>
                    </a:lnTo>
                    <a:lnTo>
                      <a:pt x="3771" y="1851"/>
                    </a:lnTo>
                    <a:lnTo>
                      <a:pt x="3769" y="1852"/>
                    </a:lnTo>
                    <a:lnTo>
                      <a:pt x="3770" y="1854"/>
                    </a:lnTo>
                    <a:lnTo>
                      <a:pt x="3771" y="1856"/>
                    </a:lnTo>
                    <a:lnTo>
                      <a:pt x="3772" y="1858"/>
                    </a:lnTo>
                    <a:lnTo>
                      <a:pt x="3776" y="1862"/>
                    </a:lnTo>
                    <a:lnTo>
                      <a:pt x="3778" y="1864"/>
                    </a:lnTo>
                    <a:lnTo>
                      <a:pt x="3789" y="1865"/>
                    </a:lnTo>
                    <a:lnTo>
                      <a:pt x="3801" y="1866"/>
                    </a:lnTo>
                    <a:lnTo>
                      <a:pt x="3815" y="1868"/>
                    </a:lnTo>
                    <a:lnTo>
                      <a:pt x="3828" y="1869"/>
                    </a:lnTo>
                    <a:lnTo>
                      <a:pt x="3829" y="1870"/>
                    </a:lnTo>
                    <a:lnTo>
                      <a:pt x="3831" y="1870"/>
                    </a:lnTo>
                    <a:lnTo>
                      <a:pt x="3833" y="1870"/>
                    </a:lnTo>
                    <a:lnTo>
                      <a:pt x="3834" y="1869"/>
                    </a:lnTo>
                    <a:lnTo>
                      <a:pt x="4064" y="1984"/>
                    </a:lnTo>
                    <a:lnTo>
                      <a:pt x="4026" y="2056"/>
                    </a:lnTo>
                    <a:lnTo>
                      <a:pt x="4018" y="2071"/>
                    </a:lnTo>
                    <a:lnTo>
                      <a:pt x="4010" y="2085"/>
                    </a:lnTo>
                    <a:lnTo>
                      <a:pt x="4002" y="2099"/>
                    </a:lnTo>
                    <a:lnTo>
                      <a:pt x="3994" y="2112"/>
                    </a:lnTo>
                    <a:lnTo>
                      <a:pt x="3987" y="2125"/>
                    </a:lnTo>
                    <a:lnTo>
                      <a:pt x="3981" y="2140"/>
                    </a:lnTo>
                    <a:lnTo>
                      <a:pt x="3979" y="2148"/>
                    </a:lnTo>
                    <a:lnTo>
                      <a:pt x="3977" y="2156"/>
                    </a:lnTo>
                    <a:lnTo>
                      <a:pt x="3976" y="2166"/>
                    </a:lnTo>
                    <a:lnTo>
                      <a:pt x="3975" y="2175"/>
                    </a:lnTo>
                    <a:lnTo>
                      <a:pt x="3960" y="2180"/>
                    </a:lnTo>
                    <a:lnTo>
                      <a:pt x="3945" y="2186"/>
                    </a:lnTo>
                    <a:lnTo>
                      <a:pt x="3938" y="2188"/>
                    </a:lnTo>
                    <a:lnTo>
                      <a:pt x="3930" y="2189"/>
                    </a:lnTo>
                    <a:lnTo>
                      <a:pt x="3923" y="2188"/>
                    </a:lnTo>
                    <a:lnTo>
                      <a:pt x="3914" y="2186"/>
                    </a:lnTo>
                    <a:lnTo>
                      <a:pt x="3906" y="2184"/>
                    </a:lnTo>
                    <a:lnTo>
                      <a:pt x="3899" y="2183"/>
                    </a:lnTo>
                    <a:lnTo>
                      <a:pt x="3894" y="2183"/>
                    </a:lnTo>
                    <a:lnTo>
                      <a:pt x="3889" y="2185"/>
                    </a:lnTo>
                    <a:lnTo>
                      <a:pt x="3886" y="2188"/>
                    </a:lnTo>
                    <a:lnTo>
                      <a:pt x="3883" y="2192"/>
                    </a:lnTo>
                    <a:lnTo>
                      <a:pt x="3881" y="2196"/>
                    </a:lnTo>
                    <a:lnTo>
                      <a:pt x="3879" y="2202"/>
                    </a:lnTo>
                    <a:lnTo>
                      <a:pt x="3876" y="2213"/>
                    </a:lnTo>
                    <a:lnTo>
                      <a:pt x="3874" y="2226"/>
                    </a:lnTo>
                    <a:lnTo>
                      <a:pt x="3873" y="2232"/>
                    </a:lnTo>
                    <a:lnTo>
                      <a:pt x="3871" y="2237"/>
                    </a:lnTo>
                    <a:lnTo>
                      <a:pt x="3869" y="2243"/>
                    </a:lnTo>
                    <a:lnTo>
                      <a:pt x="3866" y="2248"/>
                    </a:lnTo>
                    <a:lnTo>
                      <a:pt x="3864" y="2251"/>
                    </a:lnTo>
                    <a:lnTo>
                      <a:pt x="3860" y="2253"/>
                    </a:lnTo>
                    <a:lnTo>
                      <a:pt x="3855" y="2256"/>
                    </a:lnTo>
                    <a:lnTo>
                      <a:pt x="3849" y="2258"/>
                    </a:lnTo>
                    <a:lnTo>
                      <a:pt x="3837" y="2262"/>
                    </a:lnTo>
                    <a:lnTo>
                      <a:pt x="3822" y="2266"/>
                    </a:lnTo>
                    <a:lnTo>
                      <a:pt x="3807" y="2269"/>
                    </a:lnTo>
                    <a:lnTo>
                      <a:pt x="3792" y="2271"/>
                    </a:lnTo>
                    <a:lnTo>
                      <a:pt x="3780" y="2272"/>
                    </a:lnTo>
                    <a:lnTo>
                      <a:pt x="3771" y="2273"/>
                    </a:lnTo>
                    <a:lnTo>
                      <a:pt x="3769" y="2278"/>
                    </a:lnTo>
                    <a:lnTo>
                      <a:pt x="3766" y="2282"/>
                    </a:lnTo>
                    <a:lnTo>
                      <a:pt x="3764" y="2284"/>
                    </a:lnTo>
                    <a:lnTo>
                      <a:pt x="3762" y="2286"/>
                    </a:lnTo>
                    <a:lnTo>
                      <a:pt x="3761" y="2288"/>
                    </a:lnTo>
                    <a:lnTo>
                      <a:pt x="3762" y="2291"/>
                    </a:lnTo>
                    <a:lnTo>
                      <a:pt x="3766" y="2296"/>
                    </a:lnTo>
                    <a:lnTo>
                      <a:pt x="3772" y="2304"/>
                    </a:lnTo>
                    <a:lnTo>
                      <a:pt x="3781" y="2316"/>
                    </a:lnTo>
                    <a:lnTo>
                      <a:pt x="3787" y="2325"/>
                    </a:lnTo>
                    <a:lnTo>
                      <a:pt x="3789" y="2328"/>
                    </a:lnTo>
                    <a:lnTo>
                      <a:pt x="3790" y="2332"/>
                    </a:lnTo>
                    <a:lnTo>
                      <a:pt x="3791" y="2334"/>
                    </a:lnTo>
                    <a:lnTo>
                      <a:pt x="3790" y="2337"/>
                    </a:lnTo>
                    <a:lnTo>
                      <a:pt x="3789" y="2338"/>
                    </a:lnTo>
                    <a:lnTo>
                      <a:pt x="3788" y="2340"/>
                    </a:lnTo>
                    <a:lnTo>
                      <a:pt x="3785" y="2341"/>
                    </a:lnTo>
                    <a:lnTo>
                      <a:pt x="3783" y="2342"/>
                    </a:lnTo>
                    <a:lnTo>
                      <a:pt x="3776" y="2343"/>
                    </a:lnTo>
                    <a:lnTo>
                      <a:pt x="3768" y="2342"/>
                    </a:lnTo>
                    <a:lnTo>
                      <a:pt x="3747" y="2340"/>
                    </a:lnTo>
                    <a:lnTo>
                      <a:pt x="3725" y="2338"/>
                    </a:lnTo>
                    <a:lnTo>
                      <a:pt x="3714" y="2337"/>
                    </a:lnTo>
                    <a:lnTo>
                      <a:pt x="3703" y="2337"/>
                    </a:lnTo>
                    <a:lnTo>
                      <a:pt x="3693" y="2337"/>
                    </a:lnTo>
                    <a:lnTo>
                      <a:pt x="3684" y="2339"/>
                    </a:lnTo>
                    <a:lnTo>
                      <a:pt x="3675" y="2341"/>
                    </a:lnTo>
                    <a:lnTo>
                      <a:pt x="3664" y="2341"/>
                    </a:lnTo>
                    <a:lnTo>
                      <a:pt x="3652" y="2340"/>
                    </a:lnTo>
                    <a:lnTo>
                      <a:pt x="3640" y="2338"/>
                    </a:lnTo>
                    <a:lnTo>
                      <a:pt x="3616" y="2333"/>
                    </a:lnTo>
                    <a:lnTo>
                      <a:pt x="3594" y="2331"/>
                    </a:lnTo>
                    <a:lnTo>
                      <a:pt x="3588" y="2331"/>
                    </a:lnTo>
                    <a:lnTo>
                      <a:pt x="3584" y="2333"/>
                    </a:lnTo>
                    <a:lnTo>
                      <a:pt x="3582" y="2335"/>
                    </a:lnTo>
                    <a:lnTo>
                      <a:pt x="3580" y="2338"/>
                    </a:lnTo>
                    <a:lnTo>
                      <a:pt x="3580" y="2342"/>
                    </a:lnTo>
                    <a:lnTo>
                      <a:pt x="3581" y="2346"/>
                    </a:lnTo>
                    <a:lnTo>
                      <a:pt x="3583" y="2351"/>
                    </a:lnTo>
                    <a:lnTo>
                      <a:pt x="3585" y="2356"/>
                    </a:lnTo>
                    <a:lnTo>
                      <a:pt x="3591" y="2367"/>
                    </a:lnTo>
                    <a:lnTo>
                      <a:pt x="3596" y="2377"/>
                    </a:lnTo>
                    <a:lnTo>
                      <a:pt x="3600" y="2387"/>
                    </a:lnTo>
                    <a:lnTo>
                      <a:pt x="3602" y="2394"/>
                    </a:lnTo>
                    <a:lnTo>
                      <a:pt x="3622" y="2401"/>
                    </a:lnTo>
                    <a:lnTo>
                      <a:pt x="3646" y="2411"/>
                    </a:lnTo>
                    <a:lnTo>
                      <a:pt x="3659" y="2417"/>
                    </a:lnTo>
                    <a:lnTo>
                      <a:pt x="3671" y="2422"/>
                    </a:lnTo>
                    <a:lnTo>
                      <a:pt x="3682" y="2426"/>
                    </a:lnTo>
                    <a:lnTo>
                      <a:pt x="3694" y="2429"/>
                    </a:lnTo>
                    <a:lnTo>
                      <a:pt x="3697" y="2439"/>
                    </a:lnTo>
                    <a:lnTo>
                      <a:pt x="3700" y="2448"/>
                    </a:lnTo>
                    <a:lnTo>
                      <a:pt x="3702" y="2454"/>
                    </a:lnTo>
                    <a:lnTo>
                      <a:pt x="3703" y="2459"/>
                    </a:lnTo>
                    <a:lnTo>
                      <a:pt x="3702" y="2465"/>
                    </a:lnTo>
                    <a:lnTo>
                      <a:pt x="3700" y="2471"/>
                    </a:lnTo>
                    <a:lnTo>
                      <a:pt x="3694" y="2484"/>
                    </a:lnTo>
                    <a:lnTo>
                      <a:pt x="3691" y="2496"/>
                    </a:lnTo>
                    <a:lnTo>
                      <a:pt x="3688" y="2509"/>
                    </a:lnTo>
                    <a:lnTo>
                      <a:pt x="3685" y="2522"/>
                    </a:lnTo>
                    <a:lnTo>
                      <a:pt x="3683" y="2522"/>
                    </a:lnTo>
                    <a:lnTo>
                      <a:pt x="3682" y="2524"/>
                    </a:lnTo>
                    <a:lnTo>
                      <a:pt x="3678" y="2527"/>
                    </a:lnTo>
                    <a:lnTo>
                      <a:pt x="3673" y="2528"/>
                    </a:lnTo>
                    <a:lnTo>
                      <a:pt x="3667" y="2530"/>
                    </a:lnTo>
                    <a:lnTo>
                      <a:pt x="3655" y="2531"/>
                    </a:lnTo>
                    <a:lnTo>
                      <a:pt x="3647" y="2531"/>
                    </a:lnTo>
                    <a:lnTo>
                      <a:pt x="3601" y="2541"/>
                    </a:lnTo>
                    <a:lnTo>
                      <a:pt x="3579" y="2535"/>
                    </a:lnTo>
                    <a:lnTo>
                      <a:pt x="3577" y="2535"/>
                    </a:lnTo>
                    <a:lnTo>
                      <a:pt x="3576" y="2533"/>
                    </a:lnTo>
                    <a:lnTo>
                      <a:pt x="3477" y="2519"/>
                    </a:lnTo>
                    <a:lnTo>
                      <a:pt x="3467" y="2519"/>
                    </a:lnTo>
                    <a:lnTo>
                      <a:pt x="3455" y="2517"/>
                    </a:lnTo>
                    <a:lnTo>
                      <a:pt x="3444" y="2515"/>
                    </a:lnTo>
                    <a:lnTo>
                      <a:pt x="3432" y="2511"/>
                    </a:lnTo>
                    <a:lnTo>
                      <a:pt x="3408" y="2504"/>
                    </a:lnTo>
                    <a:lnTo>
                      <a:pt x="3384" y="2498"/>
                    </a:lnTo>
                    <a:lnTo>
                      <a:pt x="3371" y="2495"/>
                    </a:lnTo>
                    <a:lnTo>
                      <a:pt x="3359" y="2494"/>
                    </a:lnTo>
                    <a:lnTo>
                      <a:pt x="3347" y="2494"/>
                    </a:lnTo>
                    <a:lnTo>
                      <a:pt x="3335" y="2495"/>
                    </a:lnTo>
                    <a:lnTo>
                      <a:pt x="3323" y="2497"/>
                    </a:lnTo>
                    <a:lnTo>
                      <a:pt x="3311" y="2502"/>
                    </a:lnTo>
                    <a:lnTo>
                      <a:pt x="3305" y="2505"/>
                    </a:lnTo>
                    <a:lnTo>
                      <a:pt x="3300" y="2509"/>
                    </a:lnTo>
                    <a:lnTo>
                      <a:pt x="3294" y="2513"/>
                    </a:lnTo>
                    <a:lnTo>
                      <a:pt x="3289" y="2518"/>
                    </a:lnTo>
                    <a:lnTo>
                      <a:pt x="3279" y="2527"/>
                    </a:lnTo>
                    <a:lnTo>
                      <a:pt x="3263" y="2539"/>
                    </a:lnTo>
                    <a:lnTo>
                      <a:pt x="3247" y="2551"/>
                    </a:lnTo>
                    <a:lnTo>
                      <a:pt x="3238" y="2556"/>
                    </a:lnTo>
                    <a:lnTo>
                      <a:pt x="3233" y="2561"/>
                    </a:lnTo>
                    <a:lnTo>
                      <a:pt x="3224" y="2570"/>
                    </a:lnTo>
                    <a:lnTo>
                      <a:pt x="3215" y="2578"/>
                    </a:lnTo>
                    <a:lnTo>
                      <a:pt x="3209" y="2582"/>
                    </a:lnTo>
                    <a:lnTo>
                      <a:pt x="3201" y="2588"/>
                    </a:lnTo>
                    <a:lnTo>
                      <a:pt x="3194" y="2595"/>
                    </a:lnTo>
                    <a:lnTo>
                      <a:pt x="3187" y="2597"/>
                    </a:lnTo>
                    <a:lnTo>
                      <a:pt x="3179" y="2603"/>
                    </a:lnTo>
                    <a:lnTo>
                      <a:pt x="3171" y="2610"/>
                    </a:lnTo>
                    <a:lnTo>
                      <a:pt x="3167" y="2615"/>
                    </a:lnTo>
                    <a:lnTo>
                      <a:pt x="3162" y="2617"/>
                    </a:lnTo>
                    <a:lnTo>
                      <a:pt x="3155" y="2620"/>
                    </a:lnTo>
                    <a:lnTo>
                      <a:pt x="3149" y="2624"/>
                    </a:lnTo>
                    <a:lnTo>
                      <a:pt x="3142" y="2628"/>
                    </a:lnTo>
                    <a:lnTo>
                      <a:pt x="3128" y="2637"/>
                    </a:lnTo>
                    <a:lnTo>
                      <a:pt x="3115" y="2643"/>
                    </a:lnTo>
                    <a:lnTo>
                      <a:pt x="3108" y="2645"/>
                    </a:lnTo>
                    <a:lnTo>
                      <a:pt x="3101" y="2645"/>
                    </a:lnTo>
                    <a:lnTo>
                      <a:pt x="3094" y="2645"/>
                    </a:lnTo>
                    <a:lnTo>
                      <a:pt x="3088" y="2645"/>
                    </a:lnTo>
                    <a:lnTo>
                      <a:pt x="3075" y="2644"/>
                    </a:lnTo>
                    <a:lnTo>
                      <a:pt x="3061" y="2643"/>
                    </a:lnTo>
                    <a:lnTo>
                      <a:pt x="3042" y="2643"/>
                    </a:lnTo>
                    <a:lnTo>
                      <a:pt x="3026" y="2644"/>
                    </a:lnTo>
                    <a:lnTo>
                      <a:pt x="3011" y="2646"/>
                    </a:lnTo>
                    <a:lnTo>
                      <a:pt x="2995" y="2649"/>
                    </a:lnTo>
                    <a:lnTo>
                      <a:pt x="2966" y="2654"/>
                    </a:lnTo>
                    <a:lnTo>
                      <a:pt x="2934" y="2661"/>
                    </a:lnTo>
                    <a:lnTo>
                      <a:pt x="2926" y="2664"/>
                    </a:lnTo>
                    <a:lnTo>
                      <a:pt x="2918" y="2668"/>
                    </a:lnTo>
                    <a:lnTo>
                      <a:pt x="2910" y="2674"/>
                    </a:lnTo>
                    <a:lnTo>
                      <a:pt x="2903" y="2680"/>
                    </a:lnTo>
                    <a:lnTo>
                      <a:pt x="2895" y="2686"/>
                    </a:lnTo>
                    <a:lnTo>
                      <a:pt x="2886" y="2691"/>
                    </a:lnTo>
                    <a:lnTo>
                      <a:pt x="2879" y="2696"/>
                    </a:lnTo>
                    <a:lnTo>
                      <a:pt x="2871" y="2699"/>
                    </a:lnTo>
                    <a:lnTo>
                      <a:pt x="2868" y="2703"/>
                    </a:lnTo>
                    <a:lnTo>
                      <a:pt x="2863" y="2708"/>
                    </a:lnTo>
                    <a:lnTo>
                      <a:pt x="2857" y="2714"/>
                    </a:lnTo>
                    <a:lnTo>
                      <a:pt x="2852" y="2717"/>
                    </a:lnTo>
                    <a:lnTo>
                      <a:pt x="2850" y="2720"/>
                    </a:lnTo>
                    <a:lnTo>
                      <a:pt x="2847" y="2724"/>
                    </a:lnTo>
                    <a:lnTo>
                      <a:pt x="2844" y="2726"/>
                    </a:lnTo>
                    <a:lnTo>
                      <a:pt x="2841" y="2730"/>
                    </a:lnTo>
                    <a:lnTo>
                      <a:pt x="2838" y="2735"/>
                    </a:lnTo>
                    <a:lnTo>
                      <a:pt x="2837" y="2738"/>
                    </a:lnTo>
                    <a:lnTo>
                      <a:pt x="2833" y="2740"/>
                    </a:lnTo>
                    <a:lnTo>
                      <a:pt x="2831" y="2744"/>
                    </a:lnTo>
                    <a:lnTo>
                      <a:pt x="2828" y="2750"/>
                    </a:lnTo>
                    <a:lnTo>
                      <a:pt x="2825" y="2757"/>
                    </a:lnTo>
                    <a:lnTo>
                      <a:pt x="2820" y="2772"/>
                    </a:lnTo>
                    <a:lnTo>
                      <a:pt x="2814" y="2790"/>
                    </a:lnTo>
                    <a:lnTo>
                      <a:pt x="2809" y="2808"/>
                    </a:lnTo>
                    <a:lnTo>
                      <a:pt x="2803" y="2825"/>
                    </a:lnTo>
                    <a:lnTo>
                      <a:pt x="2798" y="2840"/>
                    </a:lnTo>
                    <a:lnTo>
                      <a:pt x="2794" y="2850"/>
                    </a:lnTo>
                    <a:lnTo>
                      <a:pt x="2757" y="28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8" name="Freeform 43"/>
              <p:cNvSpPr>
                <a:spLocks/>
              </p:cNvSpPr>
              <p:nvPr/>
            </p:nvSpPr>
            <p:spPr bwMode="auto">
              <a:xfrm>
                <a:off x="5285054" y="4986584"/>
                <a:ext cx="118087" cy="52831"/>
              </a:xfrm>
              <a:custGeom>
                <a:avLst/>
                <a:gdLst>
                  <a:gd name="T0" fmla="*/ 139 w 295"/>
                  <a:gd name="T1" fmla="*/ 19 h 129"/>
                  <a:gd name="T2" fmla="*/ 94 w 295"/>
                  <a:gd name="T3" fmla="*/ 9 h 129"/>
                  <a:gd name="T4" fmla="*/ 53 w 295"/>
                  <a:gd name="T5" fmla="*/ 2 h 129"/>
                  <a:gd name="T6" fmla="*/ 27 w 295"/>
                  <a:gd name="T7" fmla="*/ 0 h 129"/>
                  <a:gd name="T8" fmla="*/ 9 w 295"/>
                  <a:gd name="T9" fmla="*/ 2 h 129"/>
                  <a:gd name="T10" fmla="*/ 2 w 295"/>
                  <a:gd name="T11" fmla="*/ 5 h 129"/>
                  <a:gd name="T12" fmla="*/ 0 w 295"/>
                  <a:gd name="T13" fmla="*/ 9 h 129"/>
                  <a:gd name="T14" fmla="*/ 8 w 295"/>
                  <a:gd name="T15" fmla="*/ 24 h 129"/>
                  <a:gd name="T16" fmla="*/ 25 w 295"/>
                  <a:gd name="T17" fmla="*/ 47 h 129"/>
                  <a:gd name="T18" fmla="*/ 38 w 295"/>
                  <a:gd name="T19" fmla="*/ 60 h 129"/>
                  <a:gd name="T20" fmla="*/ 57 w 295"/>
                  <a:gd name="T21" fmla="*/ 71 h 129"/>
                  <a:gd name="T22" fmla="*/ 84 w 295"/>
                  <a:gd name="T23" fmla="*/ 84 h 129"/>
                  <a:gd name="T24" fmla="*/ 106 w 295"/>
                  <a:gd name="T25" fmla="*/ 98 h 129"/>
                  <a:gd name="T26" fmla="*/ 128 w 295"/>
                  <a:gd name="T27" fmla="*/ 111 h 129"/>
                  <a:gd name="T28" fmla="*/ 153 w 295"/>
                  <a:gd name="T29" fmla="*/ 122 h 129"/>
                  <a:gd name="T30" fmla="*/ 177 w 295"/>
                  <a:gd name="T31" fmla="*/ 128 h 129"/>
                  <a:gd name="T32" fmla="*/ 204 w 295"/>
                  <a:gd name="T33" fmla="*/ 128 h 129"/>
                  <a:gd name="T34" fmla="*/ 241 w 295"/>
                  <a:gd name="T35" fmla="*/ 125 h 129"/>
                  <a:gd name="T36" fmla="*/ 270 w 295"/>
                  <a:gd name="T37" fmla="*/ 119 h 129"/>
                  <a:gd name="T38" fmla="*/ 285 w 295"/>
                  <a:gd name="T39" fmla="*/ 112 h 129"/>
                  <a:gd name="T40" fmla="*/ 292 w 295"/>
                  <a:gd name="T41" fmla="*/ 106 h 129"/>
                  <a:gd name="T42" fmla="*/ 295 w 295"/>
                  <a:gd name="T43" fmla="*/ 101 h 129"/>
                  <a:gd name="T44" fmla="*/ 295 w 295"/>
                  <a:gd name="T45" fmla="*/ 96 h 129"/>
                  <a:gd name="T46" fmla="*/ 293 w 295"/>
                  <a:gd name="T47" fmla="*/ 90 h 129"/>
                  <a:gd name="T48" fmla="*/ 289 w 295"/>
                  <a:gd name="T49" fmla="*/ 83 h 129"/>
                  <a:gd name="T50" fmla="*/ 282 w 295"/>
                  <a:gd name="T51" fmla="*/ 78 h 129"/>
                  <a:gd name="T52" fmla="*/ 270 w 295"/>
                  <a:gd name="T53" fmla="*/ 72 h 129"/>
                  <a:gd name="T54" fmla="*/ 233 w 295"/>
                  <a:gd name="T55" fmla="*/ 64 h 129"/>
                  <a:gd name="T56" fmla="*/ 198 w 295"/>
                  <a:gd name="T57" fmla="*/ 58 h 129"/>
                  <a:gd name="T58" fmla="*/ 185 w 295"/>
                  <a:gd name="T59" fmla="*/ 54 h 129"/>
                  <a:gd name="T60" fmla="*/ 177 w 295"/>
                  <a:gd name="T61" fmla="*/ 47 h 129"/>
                  <a:gd name="T62" fmla="*/ 172 w 295"/>
                  <a:gd name="T63" fmla="*/ 39 h 129"/>
                  <a:gd name="T64" fmla="*/ 171 w 295"/>
                  <a:gd name="T65" fmla="*/ 31 h 129"/>
                  <a:gd name="T66" fmla="*/ 162 w 295"/>
                  <a:gd name="T67" fmla="*/ 28 h 129"/>
                  <a:gd name="T68" fmla="*/ 151 w 295"/>
                  <a:gd name="T69" fmla="*/ 2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5" h="129">
                    <a:moveTo>
                      <a:pt x="151" y="22"/>
                    </a:moveTo>
                    <a:lnTo>
                      <a:pt x="139" y="19"/>
                    </a:lnTo>
                    <a:lnTo>
                      <a:pt x="120" y="14"/>
                    </a:lnTo>
                    <a:lnTo>
                      <a:pt x="94" y="9"/>
                    </a:lnTo>
                    <a:lnTo>
                      <a:pt x="66" y="4"/>
                    </a:lnTo>
                    <a:lnTo>
                      <a:pt x="53" y="2"/>
                    </a:lnTo>
                    <a:lnTo>
                      <a:pt x="40" y="1"/>
                    </a:lnTo>
                    <a:lnTo>
                      <a:pt x="27" y="0"/>
                    </a:lnTo>
                    <a:lnTo>
                      <a:pt x="17" y="1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8" y="24"/>
                    </a:lnTo>
                    <a:lnTo>
                      <a:pt x="18" y="40"/>
                    </a:lnTo>
                    <a:lnTo>
                      <a:pt x="25" y="47"/>
                    </a:lnTo>
                    <a:lnTo>
                      <a:pt x="31" y="54"/>
                    </a:lnTo>
                    <a:lnTo>
                      <a:pt x="38" y="60"/>
                    </a:lnTo>
                    <a:lnTo>
                      <a:pt x="44" y="64"/>
                    </a:lnTo>
                    <a:lnTo>
                      <a:pt x="57" y="71"/>
                    </a:lnTo>
                    <a:lnTo>
                      <a:pt x="71" y="77"/>
                    </a:lnTo>
                    <a:lnTo>
                      <a:pt x="84" y="84"/>
                    </a:lnTo>
                    <a:lnTo>
                      <a:pt x="96" y="91"/>
                    </a:lnTo>
                    <a:lnTo>
                      <a:pt x="106" y="98"/>
                    </a:lnTo>
                    <a:lnTo>
                      <a:pt x="116" y="105"/>
                    </a:lnTo>
                    <a:lnTo>
                      <a:pt x="128" y="111"/>
                    </a:lnTo>
                    <a:lnTo>
                      <a:pt x="141" y="117"/>
                    </a:lnTo>
                    <a:lnTo>
                      <a:pt x="153" y="122"/>
                    </a:lnTo>
                    <a:lnTo>
                      <a:pt x="165" y="125"/>
                    </a:lnTo>
                    <a:lnTo>
                      <a:pt x="177" y="128"/>
                    </a:lnTo>
                    <a:lnTo>
                      <a:pt x="190" y="129"/>
                    </a:lnTo>
                    <a:lnTo>
                      <a:pt x="204" y="128"/>
                    </a:lnTo>
                    <a:lnTo>
                      <a:pt x="222" y="127"/>
                    </a:lnTo>
                    <a:lnTo>
                      <a:pt x="241" y="125"/>
                    </a:lnTo>
                    <a:lnTo>
                      <a:pt x="261" y="121"/>
                    </a:lnTo>
                    <a:lnTo>
                      <a:pt x="270" y="119"/>
                    </a:lnTo>
                    <a:lnTo>
                      <a:pt x="278" y="116"/>
                    </a:lnTo>
                    <a:lnTo>
                      <a:pt x="285" y="112"/>
                    </a:lnTo>
                    <a:lnTo>
                      <a:pt x="290" y="108"/>
                    </a:lnTo>
                    <a:lnTo>
                      <a:pt x="292" y="106"/>
                    </a:lnTo>
                    <a:lnTo>
                      <a:pt x="294" y="104"/>
                    </a:lnTo>
                    <a:lnTo>
                      <a:pt x="295" y="101"/>
                    </a:lnTo>
                    <a:lnTo>
                      <a:pt x="295" y="99"/>
                    </a:lnTo>
                    <a:lnTo>
                      <a:pt x="295" y="96"/>
                    </a:lnTo>
                    <a:lnTo>
                      <a:pt x="294" y="93"/>
                    </a:lnTo>
                    <a:lnTo>
                      <a:pt x="293" y="90"/>
                    </a:lnTo>
                    <a:lnTo>
                      <a:pt x="291" y="87"/>
                    </a:lnTo>
                    <a:lnTo>
                      <a:pt x="289" y="83"/>
                    </a:lnTo>
                    <a:lnTo>
                      <a:pt x="285" y="80"/>
                    </a:lnTo>
                    <a:lnTo>
                      <a:pt x="282" y="78"/>
                    </a:lnTo>
                    <a:lnTo>
                      <a:pt x="278" y="75"/>
                    </a:lnTo>
                    <a:lnTo>
                      <a:pt x="270" y="72"/>
                    </a:lnTo>
                    <a:lnTo>
                      <a:pt x="260" y="69"/>
                    </a:lnTo>
                    <a:lnTo>
                      <a:pt x="233" y="64"/>
                    </a:lnTo>
                    <a:lnTo>
                      <a:pt x="205" y="59"/>
                    </a:lnTo>
                    <a:lnTo>
                      <a:pt x="198" y="58"/>
                    </a:lnTo>
                    <a:lnTo>
                      <a:pt x="191" y="56"/>
                    </a:lnTo>
                    <a:lnTo>
                      <a:pt x="185" y="54"/>
                    </a:lnTo>
                    <a:lnTo>
                      <a:pt x="181" y="51"/>
                    </a:lnTo>
                    <a:lnTo>
                      <a:pt x="177" y="47"/>
                    </a:lnTo>
                    <a:lnTo>
                      <a:pt x="174" y="43"/>
                    </a:lnTo>
                    <a:lnTo>
                      <a:pt x="172" y="39"/>
                    </a:lnTo>
                    <a:lnTo>
                      <a:pt x="171" y="33"/>
                    </a:lnTo>
                    <a:lnTo>
                      <a:pt x="171" y="31"/>
                    </a:lnTo>
                    <a:lnTo>
                      <a:pt x="169" y="31"/>
                    </a:lnTo>
                    <a:lnTo>
                      <a:pt x="162" y="28"/>
                    </a:lnTo>
                    <a:lnTo>
                      <a:pt x="156" y="25"/>
                    </a:lnTo>
                    <a:lnTo>
                      <a:pt x="151" y="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79" name="Freeform 44"/>
              <p:cNvSpPr>
                <a:spLocks/>
              </p:cNvSpPr>
              <p:nvPr/>
            </p:nvSpPr>
            <p:spPr bwMode="auto">
              <a:xfrm>
                <a:off x="4773338" y="4810480"/>
                <a:ext cx="688846" cy="352207"/>
              </a:xfrm>
              <a:custGeom>
                <a:avLst/>
                <a:gdLst>
                  <a:gd name="T0" fmla="*/ 1549 w 1682"/>
                  <a:gd name="T1" fmla="*/ 901 h 975"/>
                  <a:gd name="T2" fmla="*/ 1478 w 1682"/>
                  <a:gd name="T3" fmla="*/ 952 h 975"/>
                  <a:gd name="T4" fmla="*/ 1330 w 1682"/>
                  <a:gd name="T5" fmla="*/ 975 h 975"/>
                  <a:gd name="T6" fmla="*/ 1193 w 1682"/>
                  <a:gd name="T7" fmla="*/ 956 h 975"/>
                  <a:gd name="T8" fmla="*/ 1135 w 1682"/>
                  <a:gd name="T9" fmla="*/ 907 h 975"/>
                  <a:gd name="T10" fmla="*/ 1120 w 1682"/>
                  <a:gd name="T11" fmla="*/ 890 h 975"/>
                  <a:gd name="T12" fmla="*/ 1084 w 1682"/>
                  <a:gd name="T13" fmla="*/ 872 h 975"/>
                  <a:gd name="T14" fmla="*/ 970 w 1682"/>
                  <a:gd name="T15" fmla="*/ 837 h 975"/>
                  <a:gd name="T16" fmla="*/ 952 w 1682"/>
                  <a:gd name="T17" fmla="*/ 804 h 975"/>
                  <a:gd name="T18" fmla="*/ 914 w 1682"/>
                  <a:gd name="T19" fmla="*/ 763 h 975"/>
                  <a:gd name="T20" fmla="*/ 819 w 1682"/>
                  <a:gd name="T21" fmla="*/ 737 h 975"/>
                  <a:gd name="T22" fmla="*/ 634 w 1682"/>
                  <a:gd name="T23" fmla="*/ 714 h 975"/>
                  <a:gd name="T24" fmla="*/ 603 w 1682"/>
                  <a:gd name="T25" fmla="*/ 686 h 975"/>
                  <a:gd name="T26" fmla="*/ 586 w 1682"/>
                  <a:gd name="T27" fmla="*/ 637 h 975"/>
                  <a:gd name="T28" fmla="*/ 559 w 1682"/>
                  <a:gd name="T29" fmla="*/ 584 h 975"/>
                  <a:gd name="T30" fmla="*/ 546 w 1682"/>
                  <a:gd name="T31" fmla="*/ 560 h 975"/>
                  <a:gd name="T32" fmla="*/ 521 w 1682"/>
                  <a:gd name="T33" fmla="*/ 539 h 975"/>
                  <a:gd name="T34" fmla="*/ 530 w 1682"/>
                  <a:gd name="T35" fmla="*/ 468 h 975"/>
                  <a:gd name="T36" fmla="*/ 520 w 1682"/>
                  <a:gd name="T37" fmla="*/ 386 h 975"/>
                  <a:gd name="T38" fmla="*/ 498 w 1682"/>
                  <a:gd name="T39" fmla="*/ 355 h 975"/>
                  <a:gd name="T40" fmla="*/ 390 w 1682"/>
                  <a:gd name="T41" fmla="*/ 266 h 975"/>
                  <a:gd name="T42" fmla="*/ 288 w 1682"/>
                  <a:gd name="T43" fmla="*/ 266 h 975"/>
                  <a:gd name="T44" fmla="*/ 177 w 1682"/>
                  <a:gd name="T45" fmla="*/ 301 h 975"/>
                  <a:gd name="T46" fmla="*/ 135 w 1682"/>
                  <a:gd name="T47" fmla="*/ 301 h 975"/>
                  <a:gd name="T48" fmla="*/ 129 w 1682"/>
                  <a:gd name="T49" fmla="*/ 361 h 975"/>
                  <a:gd name="T50" fmla="*/ 43 w 1682"/>
                  <a:gd name="T51" fmla="*/ 384 h 975"/>
                  <a:gd name="T52" fmla="*/ 14 w 1682"/>
                  <a:gd name="T53" fmla="*/ 354 h 975"/>
                  <a:gd name="T54" fmla="*/ 8 w 1682"/>
                  <a:gd name="T55" fmla="*/ 278 h 975"/>
                  <a:gd name="T56" fmla="*/ 2 w 1682"/>
                  <a:gd name="T57" fmla="*/ 236 h 975"/>
                  <a:gd name="T58" fmla="*/ 12 w 1682"/>
                  <a:gd name="T59" fmla="*/ 211 h 975"/>
                  <a:gd name="T60" fmla="*/ 32 w 1682"/>
                  <a:gd name="T61" fmla="*/ 175 h 975"/>
                  <a:gd name="T62" fmla="*/ 52 w 1682"/>
                  <a:gd name="T63" fmla="*/ 158 h 975"/>
                  <a:gd name="T64" fmla="*/ 117 w 1682"/>
                  <a:gd name="T65" fmla="*/ 145 h 975"/>
                  <a:gd name="T66" fmla="*/ 226 w 1682"/>
                  <a:gd name="T67" fmla="*/ 108 h 975"/>
                  <a:gd name="T68" fmla="*/ 400 w 1682"/>
                  <a:gd name="T69" fmla="*/ 6 h 975"/>
                  <a:gd name="T70" fmla="*/ 468 w 1682"/>
                  <a:gd name="T71" fmla="*/ 9 h 975"/>
                  <a:gd name="T72" fmla="*/ 496 w 1682"/>
                  <a:gd name="T73" fmla="*/ 44 h 975"/>
                  <a:gd name="T74" fmla="*/ 525 w 1682"/>
                  <a:gd name="T75" fmla="*/ 91 h 975"/>
                  <a:gd name="T76" fmla="*/ 616 w 1682"/>
                  <a:gd name="T77" fmla="*/ 177 h 975"/>
                  <a:gd name="T78" fmla="*/ 711 w 1682"/>
                  <a:gd name="T79" fmla="*/ 228 h 975"/>
                  <a:gd name="T80" fmla="*/ 740 w 1682"/>
                  <a:gd name="T81" fmla="*/ 245 h 975"/>
                  <a:gd name="T82" fmla="*/ 802 w 1682"/>
                  <a:gd name="T83" fmla="*/ 288 h 975"/>
                  <a:gd name="T84" fmla="*/ 977 w 1682"/>
                  <a:gd name="T85" fmla="*/ 365 h 975"/>
                  <a:gd name="T86" fmla="*/ 1003 w 1682"/>
                  <a:gd name="T87" fmla="*/ 387 h 975"/>
                  <a:gd name="T88" fmla="*/ 1012 w 1682"/>
                  <a:gd name="T89" fmla="*/ 395 h 975"/>
                  <a:gd name="T90" fmla="*/ 1066 w 1682"/>
                  <a:gd name="T91" fmla="*/ 414 h 975"/>
                  <a:gd name="T92" fmla="*/ 1079 w 1682"/>
                  <a:gd name="T93" fmla="*/ 430 h 975"/>
                  <a:gd name="T94" fmla="*/ 1138 w 1682"/>
                  <a:gd name="T95" fmla="*/ 489 h 975"/>
                  <a:gd name="T96" fmla="*/ 1193 w 1682"/>
                  <a:gd name="T97" fmla="*/ 533 h 975"/>
                  <a:gd name="T98" fmla="*/ 1258 w 1682"/>
                  <a:gd name="T99" fmla="*/ 597 h 975"/>
                  <a:gd name="T100" fmla="*/ 1393 w 1682"/>
                  <a:gd name="T101" fmla="*/ 703 h 975"/>
                  <a:gd name="T102" fmla="*/ 1520 w 1682"/>
                  <a:gd name="T103" fmla="*/ 746 h 975"/>
                  <a:gd name="T104" fmla="*/ 1622 w 1682"/>
                  <a:gd name="T105" fmla="*/ 754 h 975"/>
                  <a:gd name="T106" fmla="*/ 1680 w 1682"/>
                  <a:gd name="T107" fmla="*/ 767 h 975"/>
                  <a:gd name="T108" fmla="*/ 1642 w 1682"/>
                  <a:gd name="T109" fmla="*/ 788 h 975"/>
                  <a:gd name="T110" fmla="*/ 1610 w 1682"/>
                  <a:gd name="T111" fmla="*/ 794 h 975"/>
                  <a:gd name="T112" fmla="*/ 1588 w 1682"/>
                  <a:gd name="T113" fmla="*/ 814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82" h="975">
                    <a:moveTo>
                      <a:pt x="1587" y="821"/>
                    </a:moveTo>
                    <a:lnTo>
                      <a:pt x="1583" y="837"/>
                    </a:lnTo>
                    <a:lnTo>
                      <a:pt x="1578" y="852"/>
                    </a:lnTo>
                    <a:lnTo>
                      <a:pt x="1572" y="865"/>
                    </a:lnTo>
                    <a:lnTo>
                      <a:pt x="1565" y="878"/>
                    </a:lnTo>
                    <a:lnTo>
                      <a:pt x="1558" y="890"/>
                    </a:lnTo>
                    <a:lnTo>
                      <a:pt x="1549" y="901"/>
                    </a:lnTo>
                    <a:lnTo>
                      <a:pt x="1540" y="911"/>
                    </a:lnTo>
                    <a:lnTo>
                      <a:pt x="1531" y="920"/>
                    </a:lnTo>
                    <a:lnTo>
                      <a:pt x="1522" y="928"/>
                    </a:lnTo>
                    <a:lnTo>
                      <a:pt x="1512" y="935"/>
                    </a:lnTo>
                    <a:lnTo>
                      <a:pt x="1501" y="941"/>
                    </a:lnTo>
                    <a:lnTo>
                      <a:pt x="1489" y="947"/>
                    </a:lnTo>
                    <a:lnTo>
                      <a:pt x="1478" y="952"/>
                    </a:lnTo>
                    <a:lnTo>
                      <a:pt x="1466" y="957"/>
                    </a:lnTo>
                    <a:lnTo>
                      <a:pt x="1454" y="961"/>
                    </a:lnTo>
                    <a:lnTo>
                      <a:pt x="1440" y="964"/>
                    </a:lnTo>
                    <a:lnTo>
                      <a:pt x="1414" y="969"/>
                    </a:lnTo>
                    <a:lnTo>
                      <a:pt x="1386" y="973"/>
                    </a:lnTo>
                    <a:lnTo>
                      <a:pt x="1359" y="975"/>
                    </a:lnTo>
                    <a:lnTo>
                      <a:pt x="1330" y="975"/>
                    </a:lnTo>
                    <a:lnTo>
                      <a:pt x="1272" y="974"/>
                    </a:lnTo>
                    <a:lnTo>
                      <a:pt x="1216" y="972"/>
                    </a:lnTo>
                    <a:lnTo>
                      <a:pt x="1213" y="971"/>
                    </a:lnTo>
                    <a:lnTo>
                      <a:pt x="1209" y="969"/>
                    </a:lnTo>
                    <a:lnTo>
                      <a:pt x="1205" y="967"/>
                    </a:lnTo>
                    <a:lnTo>
                      <a:pt x="1201" y="963"/>
                    </a:lnTo>
                    <a:lnTo>
                      <a:pt x="1193" y="956"/>
                    </a:lnTo>
                    <a:lnTo>
                      <a:pt x="1185" y="948"/>
                    </a:lnTo>
                    <a:lnTo>
                      <a:pt x="1174" y="939"/>
                    </a:lnTo>
                    <a:lnTo>
                      <a:pt x="1159" y="928"/>
                    </a:lnTo>
                    <a:lnTo>
                      <a:pt x="1151" y="922"/>
                    </a:lnTo>
                    <a:lnTo>
                      <a:pt x="1144" y="917"/>
                    </a:lnTo>
                    <a:lnTo>
                      <a:pt x="1138" y="911"/>
                    </a:lnTo>
                    <a:lnTo>
                      <a:pt x="1135" y="907"/>
                    </a:lnTo>
                    <a:lnTo>
                      <a:pt x="1133" y="904"/>
                    </a:lnTo>
                    <a:lnTo>
                      <a:pt x="1130" y="901"/>
                    </a:lnTo>
                    <a:lnTo>
                      <a:pt x="1127" y="898"/>
                    </a:lnTo>
                    <a:lnTo>
                      <a:pt x="1125" y="896"/>
                    </a:lnTo>
                    <a:lnTo>
                      <a:pt x="1124" y="895"/>
                    </a:lnTo>
                    <a:lnTo>
                      <a:pt x="1122" y="893"/>
                    </a:lnTo>
                    <a:lnTo>
                      <a:pt x="1120" y="890"/>
                    </a:lnTo>
                    <a:lnTo>
                      <a:pt x="1118" y="887"/>
                    </a:lnTo>
                    <a:lnTo>
                      <a:pt x="1116" y="883"/>
                    </a:lnTo>
                    <a:lnTo>
                      <a:pt x="1114" y="882"/>
                    </a:lnTo>
                    <a:lnTo>
                      <a:pt x="1113" y="880"/>
                    </a:lnTo>
                    <a:lnTo>
                      <a:pt x="1112" y="879"/>
                    </a:lnTo>
                    <a:lnTo>
                      <a:pt x="1098" y="877"/>
                    </a:lnTo>
                    <a:lnTo>
                      <a:pt x="1084" y="872"/>
                    </a:lnTo>
                    <a:lnTo>
                      <a:pt x="1076" y="868"/>
                    </a:lnTo>
                    <a:lnTo>
                      <a:pt x="1062" y="864"/>
                    </a:lnTo>
                    <a:lnTo>
                      <a:pt x="1047" y="859"/>
                    </a:lnTo>
                    <a:lnTo>
                      <a:pt x="1030" y="854"/>
                    </a:lnTo>
                    <a:lnTo>
                      <a:pt x="995" y="845"/>
                    </a:lnTo>
                    <a:lnTo>
                      <a:pt x="971" y="839"/>
                    </a:lnTo>
                    <a:lnTo>
                      <a:pt x="970" y="837"/>
                    </a:lnTo>
                    <a:lnTo>
                      <a:pt x="969" y="835"/>
                    </a:lnTo>
                    <a:lnTo>
                      <a:pt x="967" y="833"/>
                    </a:lnTo>
                    <a:lnTo>
                      <a:pt x="966" y="830"/>
                    </a:lnTo>
                    <a:lnTo>
                      <a:pt x="961" y="825"/>
                    </a:lnTo>
                    <a:lnTo>
                      <a:pt x="958" y="820"/>
                    </a:lnTo>
                    <a:lnTo>
                      <a:pt x="956" y="812"/>
                    </a:lnTo>
                    <a:lnTo>
                      <a:pt x="952" y="804"/>
                    </a:lnTo>
                    <a:lnTo>
                      <a:pt x="949" y="797"/>
                    </a:lnTo>
                    <a:lnTo>
                      <a:pt x="944" y="790"/>
                    </a:lnTo>
                    <a:lnTo>
                      <a:pt x="939" y="783"/>
                    </a:lnTo>
                    <a:lnTo>
                      <a:pt x="933" y="778"/>
                    </a:lnTo>
                    <a:lnTo>
                      <a:pt x="927" y="772"/>
                    </a:lnTo>
                    <a:lnTo>
                      <a:pt x="921" y="768"/>
                    </a:lnTo>
                    <a:lnTo>
                      <a:pt x="914" y="763"/>
                    </a:lnTo>
                    <a:lnTo>
                      <a:pt x="906" y="759"/>
                    </a:lnTo>
                    <a:lnTo>
                      <a:pt x="898" y="756"/>
                    </a:lnTo>
                    <a:lnTo>
                      <a:pt x="891" y="753"/>
                    </a:lnTo>
                    <a:lnTo>
                      <a:pt x="874" y="747"/>
                    </a:lnTo>
                    <a:lnTo>
                      <a:pt x="857" y="743"/>
                    </a:lnTo>
                    <a:lnTo>
                      <a:pt x="838" y="740"/>
                    </a:lnTo>
                    <a:lnTo>
                      <a:pt x="819" y="737"/>
                    </a:lnTo>
                    <a:lnTo>
                      <a:pt x="801" y="736"/>
                    </a:lnTo>
                    <a:lnTo>
                      <a:pt x="782" y="734"/>
                    </a:lnTo>
                    <a:lnTo>
                      <a:pt x="747" y="732"/>
                    </a:lnTo>
                    <a:lnTo>
                      <a:pt x="715" y="729"/>
                    </a:lnTo>
                    <a:lnTo>
                      <a:pt x="689" y="725"/>
                    </a:lnTo>
                    <a:lnTo>
                      <a:pt x="662" y="720"/>
                    </a:lnTo>
                    <a:lnTo>
                      <a:pt x="634" y="714"/>
                    </a:lnTo>
                    <a:lnTo>
                      <a:pt x="609" y="707"/>
                    </a:lnTo>
                    <a:lnTo>
                      <a:pt x="608" y="706"/>
                    </a:lnTo>
                    <a:lnTo>
                      <a:pt x="608" y="705"/>
                    </a:lnTo>
                    <a:lnTo>
                      <a:pt x="606" y="699"/>
                    </a:lnTo>
                    <a:lnTo>
                      <a:pt x="604" y="694"/>
                    </a:lnTo>
                    <a:lnTo>
                      <a:pt x="604" y="692"/>
                    </a:lnTo>
                    <a:lnTo>
                      <a:pt x="603" y="686"/>
                    </a:lnTo>
                    <a:lnTo>
                      <a:pt x="601" y="678"/>
                    </a:lnTo>
                    <a:lnTo>
                      <a:pt x="598" y="670"/>
                    </a:lnTo>
                    <a:lnTo>
                      <a:pt x="595" y="665"/>
                    </a:lnTo>
                    <a:lnTo>
                      <a:pt x="593" y="661"/>
                    </a:lnTo>
                    <a:lnTo>
                      <a:pt x="592" y="657"/>
                    </a:lnTo>
                    <a:lnTo>
                      <a:pt x="589" y="647"/>
                    </a:lnTo>
                    <a:lnTo>
                      <a:pt x="586" y="637"/>
                    </a:lnTo>
                    <a:lnTo>
                      <a:pt x="583" y="634"/>
                    </a:lnTo>
                    <a:lnTo>
                      <a:pt x="581" y="631"/>
                    </a:lnTo>
                    <a:lnTo>
                      <a:pt x="581" y="628"/>
                    </a:lnTo>
                    <a:lnTo>
                      <a:pt x="580" y="626"/>
                    </a:lnTo>
                    <a:lnTo>
                      <a:pt x="575" y="618"/>
                    </a:lnTo>
                    <a:lnTo>
                      <a:pt x="567" y="601"/>
                    </a:lnTo>
                    <a:lnTo>
                      <a:pt x="559" y="584"/>
                    </a:lnTo>
                    <a:lnTo>
                      <a:pt x="555" y="573"/>
                    </a:lnTo>
                    <a:lnTo>
                      <a:pt x="553" y="570"/>
                    </a:lnTo>
                    <a:lnTo>
                      <a:pt x="551" y="568"/>
                    </a:lnTo>
                    <a:lnTo>
                      <a:pt x="551" y="565"/>
                    </a:lnTo>
                    <a:lnTo>
                      <a:pt x="550" y="563"/>
                    </a:lnTo>
                    <a:lnTo>
                      <a:pt x="548" y="561"/>
                    </a:lnTo>
                    <a:lnTo>
                      <a:pt x="546" y="560"/>
                    </a:lnTo>
                    <a:lnTo>
                      <a:pt x="541" y="559"/>
                    </a:lnTo>
                    <a:lnTo>
                      <a:pt x="536" y="557"/>
                    </a:lnTo>
                    <a:lnTo>
                      <a:pt x="529" y="555"/>
                    </a:lnTo>
                    <a:lnTo>
                      <a:pt x="525" y="551"/>
                    </a:lnTo>
                    <a:lnTo>
                      <a:pt x="523" y="548"/>
                    </a:lnTo>
                    <a:lnTo>
                      <a:pt x="522" y="544"/>
                    </a:lnTo>
                    <a:lnTo>
                      <a:pt x="521" y="539"/>
                    </a:lnTo>
                    <a:lnTo>
                      <a:pt x="520" y="533"/>
                    </a:lnTo>
                    <a:lnTo>
                      <a:pt x="521" y="519"/>
                    </a:lnTo>
                    <a:lnTo>
                      <a:pt x="522" y="505"/>
                    </a:lnTo>
                    <a:lnTo>
                      <a:pt x="524" y="492"/>
                    </a:lnTo>
                    <a:lnTo>
                      <a:pt x="528" y="479"/>
                    </a:lnTo>
                    <a:lnTo>
                      <a:pt x="529" y="474"/>
                    </a:lnTo>
                    <a:lnTo>
                      <a:pt x="530" y="468"/>
                    </a:lnTo>
                    <a:lnTo>
                      <a:pt x="532" y="460"/>
                    </a:lnTo>
                    <a:lnTo>
                      <a:pt x="532" y="452"/>
                    </a:lnTo>
                    <a:lnTo>
                      <a:pt x="530" y="433"/>
                    </a:lnTo>
                    <a:lnTo>
                      <a:pt x="527" y="414"/>
                    </a:lnTo>
                    <a:lnTo>
                      <a:pt x="525" y="404"/>
                    </a:lnTo>
                    <a:lnTo>
                      <a:pt x="523" y="395"/>
                    </a:lnTo>
                    <a:lnTo>
                      <a:pt x="520" y="386"/>
                    </a:lnTo>
                    <a:lnTo>
                      <a:pt x="517" y="377"/>
                    </a:lnTo>
                    <a:lnTo>
                      <a:pt x="513" y="371"/>
                    </a:lnTo>
                    <a:lnTo>
                      <a:pt x="509" y="365"/>
                    </a:lnTo>
                    <a:lnTo>
                      <a:pt x="505" y="361"/>
                    </a:lnTo>
                    <a:lnTo>
                      <a:pt x="500" y="358"/>
                    </a:lnTo>
                    <a:lnTo>
                      <a:pt x="499" y="357"/>
                    </a:lnTo>
                    <a:lnTo>
                      <a:pt x="498" y="355"/>
                    </a:lnTo>
                    <a:lnTo>
                      <a:pt x="457" y="297"/>
                    </a:lnTo>
                    <a:lnTo>
                      <a:pt x="454" y="292"/>
                    </a:lnTo>
                    <a:lnTo>
                      <a:pt x="452" y="287"/>
                    </a:lnTo>
                    <a:lnTo>
                      <a:pt x="447" y="281"/>
                    </a:lnTo>
                    <a:lnTo>
                      <a:pt x="441" y="275"/>
                    </a:lnTo>
                    <a:lnTo>
                      <a:pt x="421" y="272"/>
                    </a:lnTo>
                    <a:lnTo>
                      <a:pt x="390" y="266"/>
                    </a:lnTo>
                    <a:lnTo>
                      <a:pt x="359" y="260"/>
                    </a:lnTo>
                    <a:lnTo>
                      <a:pt x="344" y="257"/>
                    </a:lnTo>
                    <a:lnTo>
                      <a:pt x="339" y="257"/>
                    </a:lnTo>
                    <a:lnTo>
                      <a:pt x="332" y="258"/>
                    </a:lnTo>
                    <a:lnTo>
                      <a:pt x="324" y="259"/>
                    </a:lnTo>
                    <a:lnTo>
                      <a:pt x="312" y="261"/>
                    </a:lnTo>
                    <a:lnTo>
                      <a:pt x="288" y="266"/>
                    </a:lnTo>
                    <a:lnTo>
                      <a:pt x="260" y="273"/>
                    </a:lnTo>
                    <a:lnTo>
                      <a:pt x="234" y="280"/>
                    </a:lnTo>
                    <a:lnTo>
                      <a:pt x="210" y="287"/>
                    </a:lnTo>
                    <a:lnTo>
                      <a:pt x="192" y="293"/>
                    </a:lnTo>
                    <a:lnTo>
                      <a:pt x="184" y="297"/>
                    </a:lnTo>
                    <a:lnTo>
                      <a:pt x="182" y="299"/>
                    </a:lnTo>
                    <a:lnTo>
                      <a:pt x="177" y="301"/>
                    </a:lnTo>
                    <a:lnTo>
                      <a:pt x="172" y="303"/>
                    </a:lnTo>
                    <a:lnTo>
                      <a:pt x="165" y="305"/>
                    </a:lnTo>
                    <a:lnTo>
                      <a:pt x="159" y="306"/>
                    </a:lnTo>
                    <a:lnTo>
                      <a:pt x="151" y="306"/>
                    </a:lnTo>
                    <a:lnTo>
                      <a:pt x="144" y="305"/>
                    </a:lnTo>
                    <a:lnTo>
                      <a:pt x="138" y="302"/>
                    </a:lnTo>
                    <a:lnTo>
                      <a:pt x="135" y="301"/>
                    </a:lnTo>
                    <a:lnTo>
                      <a:pt x="132" y="301"/>
                    </a:lnTo>
                    <a:lnTo>
                      <a:pt x="130" y="303"/>
                    </a:lnTo>
                    <a:lnTo>
                      <a:pt x="129" y="305"/>
                    </a:lnTo>
                    <a:lnTo>
                      <a:pt x="127" y="312"/>
                    </a:lnTo>
                    <a:lnTo>
                      <a:pt x="127" y="322"/>
                    </a:lnTo>
                    <a:lnTo>
                      <a:pt x="129" y="345"/>
                    </a:lnTo>
                    <a:lnTo>
                      <a:pt x="129" y="361"/>
                    </a:lnTo>
                    <a:lnTo>
                      <a:pt x="129" y="363"/>
                    </a:lnTo>
                    <a:lnTo>
                      <a:pt x="127" y="364"/>
                    </a:lnTo>
                    <a:lnTo>
                      <a:pt x="104" y="372"/>
                    </a:lnTo>
                    <a:lnTo>
                      <a:pt x="76" y="381"/>
                    </a:lnTo>
                    <a:lnTo>
                      <a:pt x="63" y="384"/>
                    </a:lnTo>
                    <a:lnTo>
                      <a:pt x="50" y="385"/>
                    </a:lnTo>
                    <a:lnTo>
                      <a:pt x="43" y="384"/>
                    </a:lnTo>
                    <a:lnTo>
                      <a:pt x="38" y="382"/>
                    </a:lnTo>
                    <a:lnTo>
                      <a:pt x="33" y="380"/>
                    </a:lnTo>
                    <a:lnTo>
                      <a:pt x="29" y="376"/>
                    </a:lnTo>
                    <a:lnTo>
                      <a:pt x="28" y="375"/>
                    </a:lnTo>
                    <a:lnTo>
                      <a:pt x="22" y="369"/>
                    </a:lnTo>
                    <a:lnTo>
                      <a:pt x="17" y="362"/>
                    </a:lnTo>
                    <a:lnTo>
                      <a:pt x="14" y="354"/>
                    </a:lnTo>
                    <a:lnTo>
                      <a:pt x="11" y="346"/>
                    </a:lnTo>
                    <a:lnTo>
                      <a:pt x="10" y="338"/>
                    </a:lnTo>
                    <a:lnTo>
                      <a:pt x="9" y="330"/>
                    </a:lnTo>
                    <a:lnTo>
                      <a:pt x="8" y="322"/>
                    </a:lnTo>
                    <a:lnTo>
                      <a:pt x="8" y="313"/>
                    </a:lnTo>
                    <a:lnTo>
                      <a:pt x="8" y="296"/>
                    </a:lnTo>
                    <a:lnTo>
                      <a:pt x="8" y="278"/>
                    </a:lnTo>
                    <a:lnTo>
                      <a:pt x="7" y="269"/>
                    </a:lnTo>
                    <a:lnTo>
                      <a:pt x="6" y="261"/>
                    </a:lnTo>
                    <a:lnTo>
                      <a:pt x="4" y="252"/>
                    </a:lnTo>
                    <a:lnTo>
                      <a:pt x="1" y="243"/>
                    </a:lnTo>
                    <a:lnTo>
                      <a:pt x="0" y="240"/>
                    </a:lnTo>
                    <a:lnTo>
                      <a:pt x="1" y="238"/>
                    </a:lnTo>
                    <a:lnTo>
                      <a:pt x="2" y="236"/>
                    </a:lnTo>
                    <a:lnTo>
                      <a:pt x="3" y="234"/>
                    </a:lnTo>
                    <a:lnTo>
                      <a:pt x="3" y="232"/>
                    </a:lnTo>
                    <a:lnTo>
                      <a:pt x="4" y="231"/>
                    </a:lnTo>
                    <a:lnTo>
                      <a:pt x="5" y="229"/>
                    </a:lnTo>
                    <a:lnTo>
                      <a:pt x="5" y="226"/>
                    </a:lnTo>
                    <a:lnTo>
                      <a:pt x="8" y="219"/>
                    </a:lnTo>
                    <a:lnTo>
                      <a:pt x="12" y="211"/>
                    </a:lnTo>
                    <a:lnTo>
                      <a:pt x="12" y="210"/>
                    </a:lnTo>
                    <a:lnTo>
                      <a:pt x="13" y="208"/>
                    </a:lnTo>
                    <a:lnTo>
                      <a:pt x="14" y="205"/>
                    </a:lnTo>
                    <a:lnTo>
                      <a:pt x="16" y="201"/>
                    </a:lnTo>
                    <a:lnTo>
                      <a:pt x="19" y="195"/>
                    </a:lnTo>
                    <a:lnTo>
                      <a:pt x="25" y="185"/>
                    </a:lnTo>
                    <a:lnTo>
                      <a:pt x="32" y="175"/>
                    </a:lnTo>
                    <a:lnTo>
                      <a:pt x="36" y="169"/>
                    </a:lnTo>
                    <a:lnTo>
                      <a:pt x="41" y="165"/>
                    </a:lnTo>
                    <a:lnTo>
                      <a:pt x="46" y="161"/>
                    </a:lnTo>
                    <a:lnTo>
                      <a:pt x="48" y="160"/>
                    </a:lnTo>
                    <a:lnTo>
                      <a:pt x="48" y="159"/>
                    </a:lnTo>
                    <a:lnTo>
                      <a:pt x="50" y="158"/>
                    </a:lnTo>
                    <a:lnTo>
                      <a:pt x="52" y="158"/>
                    </a:lnTo>
                    <a:lnTo>
                      <a:pt x="54" y="156"/>
                    </a:lnTo>
                    <a:lnTo>
                      <a:pt x="57" y="155"/>
                    </a:lnTo>
                    <a:lnTo>
                      <a:pt x="61" y="153"/>
                    </a:lnTo>
                    <a:lnTo>
                      <a:pt x="65" y="152"/>
                    </a:lnTo>
                    <a:lnTo>
                      <a:pt x="77" y="150"/>
                    </a:lnTo>
                    <a:lnTo>
                      <a:pt x="90" y="148"/>
                    </a:lnTo>
                    <a:lnTo>
                      <a:pt x="117" y="145"/>
                    </a:lnTo>
                    <a:lnTo>
                      <a:pt x="135" y="144"/>
                    </a:lnTo>
                    <a:lnTo>
                      <a:pt x="146" y="142"/>
                    </a:lnTo>
                    <a:lnTo>
                      <a:pt x="157" y="139"/>
                    </a:lnTo>
                    <a:lnTo>
                      <a:pt x="168" y="136"/>
                    </a:lnTo>
                    <a:lnTo>
                      <a:pt x="180" y="132"/>
                    </a:lnTo>
                    <a:lnTo>
                      <a:pt x="202" y="121"/>
                    </a:lnTo>
                    <a:lnTo>
                      <a:pt x="226" y="108"/>
                    </a:lnTo>
                    <a:lnTo>
                      <a:pt x="274" y="77"/>
                    </a:lnTo>
                    <a:lnTo>
                      <a:pt x="321" y="46"/>
                    </a:lnTo>
                    <a:lnTo>
                      <a:pt x="344" y="32"/>
                    </a:lnTo>
                    <a:lnTo>
                      <a:pt x="366" y="19"/>
                    </a:lnTo>
                    <a:lnTo>
                      <a:pt x="378" y="14"/>
                    </a:lnTo>
                    <a:lnTo>
                      <a:pt x="389" y="10"/>
                    </a:lnTo>
                    <a:lnTo>
                      <a:pt x="400" y="6"/>
                    </a:lnTo>
                    <a:lnTo>
                      <a:pt x="410" y="3"/>
                    </a:lnTo>
                    <a:lnTo>
                      <a:pt x="420" y="1"/>
                    </a:lnTo>
                    <a:lnTo>
                      <a:pt x="431" y="0"/>
                    </a:lnTo>
                    <a:lnTo>
                      <a:pt x="441" y="0"/>
                    </a:lnTo>
                    <a:lnTo>
                      <a:pt x="450" y="2"/>
                    </a:lnTo>
                    <a:lnTo>
                      <a:pt x="460" y="4"/>
                    </a:lnTo>
                    <a:lnTo>
                      <a:pt x="468" y="9"/>
                    </a:lnTo>
                    <a:lnTo>
                      <a:pt x="477" y="14"/>
                    </a:lnTo>
                    <a:lnTo>
                      <a:pt x="486" y="21"/>
                    </a:lnTo>
                    <a:lnTo>
                      <a:pt x="487" y="23"/>
                    </a:lnTo>
                    <a:lnTo>
                      <a:pt x="491" y="28"/>
                    </a:lnTo>
                    <a:lnTo>
                      <a:pt x="494" y="33"/>
                    </a:lnTo>
                    <a:lnTo>
                      <a:pt x="495" y="38"/>
                    </a:lnTo>
                    <a:lnTo>
                      <a:pt x="496" y="44"/>
                    </a:lnTo>
                    <a:lnTo>
                      <a:pt x="496" y="49"/>
                    </a:lnTo>
                    <a:lnTo>
                      <a:pt x="496" y="55"/>
                    </a:lnTo>
                    <a:lnTo>
                      <a:pt x="497" y="60"/>
                    </a:lnTo>
                    <a:lnTo>
                      <a:pt x="499" y="65"/>
                    </a:lnTo>
                    <a:lnTo>
                      <a:pt x="505" y="71"/>
                    </a:lnTo>
                    <a:lnTo>
                      <a:pt x="512" y="77"/>
                    </a:lnTo>
                    <a:lnTo>
                      <a:pt x="525" y="91"/>
                    </a:lnTo>
                    <a:lnTo>
                      <a:pt x="539" y="104"/>
                    </a:lnTo>
                    <a:lnTo>
                      <a:pt x="549" y="118"/>
                    </a:lnTo>
                    <a:lnTo>
                      <a:pt x="560" y="132"/>
                    </a:lnTo>
                    <a:lnTo>
                      <a:pt x="569" y="140"/>
                    </a:lnTo>
                    <a:lnTo>
                      <a:pt x="586" y="154"/>
                    </a:lnTo>
                    <a:lnTo>
                      <a:pt x="603" y="168"/>
                    </a:lnTo>
                    <a:lnTo>
                      <a:pt x="616" y="177"/>
                    </a:lnTo>
                    <a:lnTo>
                      <a:pt x="632" y="187"/>
                    </a:lnTo>
                    <a:lnTo>
                      <a:pt x="650" y="196"/>
                    </a:lnTo>
                    <a:lnTo>
                      <a:pt x="667" y="206"/>
                    </a:lnTo>
                    <a:lnTo>
                      <a:pt x="682" y="216"/>
                    </a:lnTo>
                    <a:lnTo>
                      <a:pt x="689" y="219"/>
                    </a:lnTo>
                    <a:lnTo>
                      <a:pt x="701" y="223"/>
                    </a:lnTo>
                    <a:lnTo>
                      <a:pt x="711" y="228"/>
                    </a:lnTo>
                    <a:lnTo>
                      <a:pt x="717" y="232"/>
                    </a:lnTo>
                    <a:lnTo>
                      <a:pt x="721" y="234"/>
                    </a:lnTo>
                    <a:lnTo>
                      <a:pt x="726" y="235"/>
                    </a:lnTo>
                    <a:lnTo>
                      <a:pt x="731" y="238"/>
                    </a:lnTo>
                    <a:lnTo>
                      <a:pt x="736" y="241"/>
                    </a:lnTo>
                    <a:lnTo>
                      <a:pt x="738" y="243"/>
                    </a:lnTo>
                    <a:lnTo>
                      <a:pt x="740" y="245"/>
                    </a:lnTo>
                    <a:lnTo>
                      <a:pt x="742" y="249"/>
                    </a:lnTo>
                    <a:lnTo>
                      <a:pt x="745" y="253"/>
                    </a:lnTo>
                    <a:lnTo>
                      <a:pt x="750" y="257"/>
                    </a:lnTo>
                    <a:lnTo>
                      <a:pt x="755" y="262"/>
                    </a:lnTo>
                    <a:lnTo>
                      <a:pt x="767" y="270"/>
                    </a:lnTo>
                    <a:lnTo>
                      <a:pt x="783" y="279"/>
                    </a:lnTo>
                    <a:lnTo>
                      <a:pt x="802" y="288"/>
                    </a:lnTo>
                    <a:lnTo>
                      <a:pt x="822" y="297"/>
                    </a:lnTo>
                    <a:lnTo>
                      <a:pt x="843" y="306"/>
                    </a:lnTo>
                    <a:lnTo>
                      <a:pt x="866" y="315"/>
                    </a:lnTo>
                    <a:lnTo>
                      <a:pt x="910" y="333"/>
                    </a:lnTo>
                    <a:lnTo>
                      <a:pt x="948" y="350"/>
                    </a:lnTo>
                    <a:lnTo>
                      <a:pt x="965" y="358"/>
                    </a:lnTo>
                    <a:lnTo>
                      <a:pt x="977" y="365"/>
                    </a:lnTo>
                    <a:lnTo>
                      <a:pt x="982" y="369"/>
                    </a:lnTo>
                    <a:lnTo>
                      <a:pt x="986" y="373"/>
                    </a:lnTo>
                    <a:lnTo>
                      <a:pt x="989" y="376"/>
                    </a:lnTo>
                    <a:lnTo>
                      <a:pt x="991" y="380"/>
                    </a:lnTo>
                    <a:lnTo>
                      <a:pt x="996" y="384"/>
                    </a:lnTo>
                    <a:lnTo>
                      <a:pt x="1001" y="386"/>
                    </a:lnTo>
                    <a:lnTo>
                      <a:pt x="1003" y="387"/>
                    </a:lnTo>
                    <a:lnTo>
                      <a:pt x="1006" y="388"/>
                    </a:lnTo>
                    <a:lnTo>
                      <a:pt x="1007" y="390"/>
                    </a:lnTo>
                    <a:lnTo>
                      <a:pt x="1008" y="391"/>
                    </a:lnTo>
                    <a:lnTo>
                      <a:pt x="1010" y="391"/>
                    </a:lnTo>
                    <a:lnTo>
                      <a:pt x="1011" y="392"/>
                    </a:lnTo>
                    <a:lnTo>
                      <a:pt x="1011" y="394"/>
                    </a:lnTo>
                    <a:lnTo>
                      <a:pt x="1012" y="395"/>
                    </a:lnTo>
                    <a:lnTo>
                      <a:pt x="1013" y="396"/>
                    </a:lnTo>
                    <a:lnTo>
                      <a:pt x="1014" y="397"/>
                    </a:lnTo>
                    <a:lnTo>
                      <a:pt x="1061" y="406"/>
                    </a:lnTo>
                    <a:lnTo>
                      <a:pt x="1062" y="407"/>
                    </a:lnTo>
                    <a:lnTo>
                      <a:pt x="1064" y="410"/>
                    </a:lnTo>
                    <a:lnTo>
                      <a:pt x="1065" y="412"/>
                    </a:lnTo>
                    <a:lnTo>
                      <a:pt x="1066" y="414"/>
                    </a:lnTo>
                    <a:lnTo>
                      <a:pt x="1068" y="416"/>
                    </a:lnTo>
                    <a:lnTo>
                      <a:pt x="1070" y="418"/>
                    </a:lnTo>
                    <a:lnTo>
                      <a:pt x="1071" y="419"/>
                    </a:lnTo>
                    <a:lnTo>
                      <a:pt x="1073" y="421"/>
                    </a:lnTo>
                    <a:lnTo>
                      <a:pt x="1075" y="422"/>
                    </a:lnTo>
                    <a:lnTo>
                      <a:pt x="1077" y="426"/>
                    </a:lnTo>
                    <a:lnTo>
                      <a:pt x="1079" y="430"/>
                    </a:lnTo>
                    <a:lnTo>
                      <a:pt x="1082" y="433"/>
                    </a:lnTo>
                    <a:lnTo>
                      <a:pt x="1085" y="435"/>
                    </a:lnTo>
                    <a:lnTo>
                      <a:pt x="1095" y="444"/>
                    </a:lnTo>
                    <a:lnTo>
                      <a:pt x="1111" y="460"/>
                    </a:lnTo>
                    <a:lnTo>
                      <a:pt x="1128" y="476"/>
                    </a:lnTo>
                    <a:lnTo>
                      <a:pt x="1136" y="486"/>
                    </a:lnTo>
                    <a:lnTo>
                      <a:pt x="1138" y="489"/>
                    </a:lnTo>
                    <a:lnTo>
                      <a:pt x="1141" y="491"/>
                    </a:lnTo>
                    <a:lnTo>
                      <a:pt x="1144" y="493"/>
                    </a:lnTo>
                    <a:lnTo>
                      <a:pt x="1148" y="495"/>
                    </a:lnTo>
                    <a:lnTo>
                      <a:pt x="1154" y="500"/>
                    </a:lnTo>
                    <a:lnTo>
                      <a:pt x="1160" y="505"/>
                    </a:lnTo>
                    <a:lnTo>
                      <a:pt x="1171" y="516"/>
                    </a:lnTo>
                    <a:lnTo>
                      <a:pt x="1193" y="533"/>
                    </a:lnTo>
                    <a:lnTo>
                      <a:pt x="1204" y="542"/>
                    </a:lnTo>
                    <a:lnTo>
                      <a:pt x="1215" y="551"/>
                    </a:lnTo>
                    <a:lnTo>
                      <a:pt x="1224" y="560"/>
                    </a:lnTo>
                    <a:lnTo>
                      <a:pt x="1229" y="566"/>
                    </a:lnTo>
                    <a:lnTo>
                      <a:pt x="1238" y="576"/>
                    </a:lnTo>
                    <a:lnTo>
                      <a:pt x="1247" y="586"/>
                    </a:lnTo>
                    <a:lnTo>
                      <a:pt x="1258" y="597"/>
                    </a:lnTo>
                    <a:lnTo>
                      <a:pt x="1270" y="609"/>
                    </a:lnTo>
                    <a:lnTo>
                      <a:pt x="1298" y="634"/>
                    </a:lnTo>
                    <a:lnTo>
                      <a:pt x="1328" y="659"/>
                    </a:lnTo>
                    <a:lnTo>
                      <a:pt x="1345" y="671"/>
                    </a:lnTo>
                    <a:lnTo>
                      <a:pt x="1361" y="682"/>
                    </a:lnTo>
                    <a:lnTo>
                      <a:pt x="1377" y="693"/>
                    </a:lnTo>
                    <a:lnTo>
                      <a:pt x="1393" y="703"/>
                    </a:lnTo>
                    <a:lnTo>
                      <a:pt x="1408" y="711"/>
                    </a:lnTo>
                    <a:lnTo>
                      <a:pt x="1423" y="718"/>
                    </a:lnTo>
                    <a:lnTo>
                      <a:pt x="1436" y="724"/>
                    </a:lnTo>
                    <a:lnTo>
                      <a:pt x="1449" y="727"/>
                    </a:lnTo>
                    <a:lnTo>
                      <a:pt x="1475" y="734"/>
                    </a:lnTo>
                    <a:lnTo>
                      <a:pt x="1505" y="742"/>
                    </a:lnTo>
                    <a:lnTo>
                      <a:pt x="1520" y="746"/>
                    </a:lnTo>
                    <a:lnTo>
                      <a:pt x="1534" y="749"/>
                    </a:lnTo>
                    <a:lnTo>
                      <a:pt x="1548" y="751"/>
                    </a:lnTo>
                    <a:lnTo>
                      <a:pt x="1561" y="753"/>
                    </a:lnTo>
                    <a:lnTo>
                      <a:pt x="1576" y="753"/>
                    </a:lnTo>
                    <a:lnTo>
                      <a:pt x="1591" y="754"/>
                    </a:lnTo>
                    <a:lnTo>
                      <a:pt x="1606" y="754"/>
                    </a:lnTo>
                    <a:lnTo>
                      <a:pt x="1622" y="754"/>
                    </a:lnTo>
                    <a:lnTo>
                      <a:pt x="1632" y="754"/>
                    </a:lnTo>
                    <a:lnTo>
                      <a:pt x="1646" y="755"/>
                    </a:lnTo>
                    <a:lnTo>
                      <a:pt x="1660" y="756"/>
                    </a:lnTo>
                    <a:lnTo>
                      <a:pt x="1669" y="758"/>
                    </a:lnTo>
                    <a:lnTo>
                      <a:pt x="1676" y="761"/>
                    </a:lnTo>
                    <a:lnTo>
                      <a:pt x="1680" y="765"/>
                    </a:lnTo>
                    <a:lnTo>
                      <a:pt x="1680" y="767"/>
                    </a:lnTo>
                    <a:lnTo>
                      <a:pt x="1682" y="770"/>
                    </a:lnTo>
                    <a:lnTo>
                      <a:pt x="1681" y="772"/>
                    </a:lnTo>
                    <a:lnTo>
                      <a:pt x="1674" y="776"/>
                    </a:lnTo>
                    <a:lnTo>
                      <a:pt x="1666" y="779"/>
                    </a:lnTo>
                    <a:lnTo>
                      <a:pt x="1657" y="783"/>
                    </a:lnTo>
                    <a:lnTo>
                      <a:pt x="1649" y="786"/>
                    </a:lnTo>
                    <a:lnTo>
                      <a:pt x="1642" y="788"/>
                    </a:lnTo>
                    <a:lnTo>
                      <a:pt x="1632" y="789"/>
                    </a:lnTo>
                    <a:lnTo>
                      <a:pt x="1622" y="790"/>
                    </a:lnTo>
                    <a:lnTo>
                      <a:pt x="1615" y="791"/>
                    </a:lnTo>
                    <a:lnTo>
                      <a:pt x="1613" y="792"/>
                    </a:lnTo>
                    <a:lnTo>
                      <a:pt x="1612" y="792"/>
                    </a:lnTo>
                    <a:lnTo>
                      <a:pt x="1611" y="793"/>
                    </a:lnTo>
                    <a:lnTo>
                      <a:pt x="1610" y="794"/>
                    </a:lnTo>
                    <a:lnTo>
                      <a:pt x="1602" y="798"/>
                    </a:lnTo>
                    <a:lnTo>
                      <a:pt x="1596" y="803"/>
                    </a:lnTo>
                    <a:lnTo>
                      <a:pt x="1596" y="805"/>
                    </a:lnTo>
                    <a:lnTo>
                      <a:pt x="1595" y="807"/>
                    </a:lnTo>
                    <a:lnTo>
                      <a:pt x="1594" y="809"/>
                    </a:lnTo>
                    <a:lnTo>
                      <a:pt x="1591" y="811"/>
                    </a:lnTo>
                    <a:lnTo>
                      <a:pt x="1588" y="814"/>
                    </a:lnTo>
                    <a:lnTo>
                      <a:pt x="1588" y="816"/>
                    </a:lnTo>
                    <a:lnTo>
                      <a:pt x="1587" y="82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schemeClr val="bg1">
                      <a:lumMod val="65000"/>
                    </a:schemeClr>
                  </a:solidFill>
                  <a:latin typeface="Arial"/>
                </a:endParaRPr>
              </a:p>
            </p:txBody>
          </p:sp>
          <p:sp>
            <p:nvSpPr>
              <p:cNvPr id="180" name="Freeform 45"/>
              <p:cNvSpPr>
                <a:spLocks/>
              </p:cNvSpPr>
              <p:nvPr/>
            </p:nvSpPr>
            <p:spPr bwMode="auto">
              <a:xfrm>
                <a:off x="4773338" y="4968972"/>
                <a:ext cx="19682" cy="17611"/>
              </a:xfrm>
              <a:custGeom>
                <a:avLst/>
                <a:gdLst>
                  <a:gd name="T0" fmla="*/ 61 w 87"/>
                  <a:gd name="T1" fmla="*/ 3 h 71"/>
                  <a:gd name="T2" fmla="*/ 58 w 87"/>
                  <a:gd name="T3" fmla="*/ 1 h 71"/>
                  <a:gd name="T4" fmla="*/ 56 w 87"/>
                  <a:gd name="T5" fmla="*/ 0 h 71"/>
                  <a:gd name="T6" fmla="*/ 52 w 87"/>
                  <a:gd name="T7" fmla="*/ 1 h 71"/>
                  <a:gd name="T8" fmla="*/ 49 w 87"/>
                  <a:gd name="T9" fmla="*/ 2 h 71"/>
                  <a:gd name="T10" fmla="*/ 41 w 87"/>
                  <a:gd name="T11" fmla="*/ 6 h 71"/>
                  <a:gd name="T12" fmla="*/ 33 w 87"/>
                  <a:gd name="T13" fmla="*/ 9 h 71"/>
                  <a:gd name="T14" fmla="*/ 28 w 87"/>
                  <a:gd name="T15" fmla="*/ 10 h 71"/>
                  <a:gd name="T16" fmla="*/ 22 w 87"/>
                  <a:gd name="T17" fmla="*/ 11 h 71"/>
                  <a:gd name="T18" fmla="*/ 13 w 87"/>
                  <a:gd name="T19" fmla="*/ 13 h 71"/>
                  <a:gd name="T20" fmla="*/ 5 w 87"/>
                  <a:gd name="T21" fmla="*/ 14 h 71"/>
                  <a:gd name="T22" fmla="*/ 2 w 87"/>
                  <a:gd name="T23" fmla="*/ 15 h 71"/>
                  <a:gd name="T24" fmla="*/ 1 w 87"/>
                  <a:gd name="T25" fmla="*/ 16 h 71"/>
                  <a:gd name="T26" fmla="*/ 0 w 87"/>
                  <a:gd name="T27" fmla="*/ 17 h 71"/>
                  <a:gd name="T28" fmla="*/ 0 w 87"/>
                  <a:gd name="T29" fmla="*/ 21 h 71"/>
                  <a:gd name="T30" fmla="*/ 1 w 87"/>
                  <a:gd name="T31" fmla="*/ 29 h 71"/>
                  <a:gd name="T32" fmla="*/ 3 w 87"/>
                  <a:gd name="T33" fmla="*/ 38 h 71"/>
                  <a:gd name="T34" fmla="*/ 5 w 87"/>
                  <a:gd name="T35" fmla="*/ 46 h 71"/>
                  <a:gd name="T36" fmla="*/ 7 w 87"/>
                  <a:gd name="T37" fmla="*/ 52 h 71"/>
                  <a:gd name="T38" fmla="*/ 17 w 87"/>
                  <a:gd name="T39" fmla="*/ 52 h 71"/>
                  <a:gd name="T40" fmla="*/ 26 w 87"/>
                  <a:gd name="T41" fmla="*/ 52 h 71"/>
                  <a:gd name="T42" fmla="*/ 34 w 87"/>
                  <a:gd name="T43" fmla="*/ 55 h 71"/>
                  <a:gd name="T44" fmla="*/ 43 w 87"/>
                  <a:gd name="T45" fmla="*/ 59 h 71"/>
                  <a:gd name="T46" fmla="*/ 51 w 87"/>
                  <a:gd name="T47" fmla="*/ 62 h 71"/>
                  <a:gd name="T48" fmla="*/ 60 w 87"/>
                  <a:gd name="T49" fmla="*/ 64 h 71"/>
                  <a:gd name="T50" fmla="*/ 66 w 87"/>
                  <a:gd name="T51" fmla="*/ 66 h 71"/>
                  <a:gd name="T52" fmla="*/ 72 w 87"/>
                  <a:gd name="T53" fmla="*/ 69 h 71"/>
                  <a:gd name="T54" fmla="*/ 78 w 87"/>
                  <a:gd name="T55" fmla="*/ 71 h 71"/>
                  <a:gd name="T56" fmla="*/ 84 w 87"/>
                  <a:gd name="T57" fmla="*/ 71 h 71"/>
                  <a:gd name="T58" fmla="*/ 86 w 87"/>
                  <a:gd name="T59" fmla="*/ 71 h 71"/>
                  <a:gd name="T60" fmla="*/ 87 w 87"/>
                  <a:gd name="T61" fmla="*/ 70 h 71"/>
                  <a:gd name="T62" fmla="*/ 87 w 87"/>
                  <a:gd name="T63" fmla="*/ 68 h 71"/>
                  <a:gd name="T64" fmla="*/ 87 w 87"/>
                  <a:gd name="T65" fmla="*/ 66 h 71"/>
                  <a:gd name="T66" fmla="*/ 85 w 87"/>
                  <a:gd name="T67" fmla="*/ 61 h 71"/>
                  <a:gd name="T68" fmla="*/ 81 w 87"/>
                  <a:gd name="T69" fmla="*/ 56 h 71"/>
                  <a:gd name="T70" fmla="*/ 74 w 87"/>
                  <a:gd name="T71" fmla="*/ 45 h 71"/>
                  <a:gd name="T72" fmla="*/ 68 w 87"/>
                  <a:gd name="T73" fmla="*/ 39 h 71"/>
                  <a:gd name="T74" fmla="*/ 67 w 87"/>
                  <a:gd name="T75" fmla="*/ 35 h 71"/>
                  <a:gd name="T76" fmla="*/ 66 w 87"/>
                  <a:gd name="T77" fmla="*/ 31 h 71"/>
                  <a:gd name="T78" fmla="*/ 66 w 87"/>
                  <a:gd name="T79" fmla="*/ 27 h 71"/>
                  <a:gd name="T80" fmla="*/ 66 w 87"/>
                  <a:gd name="T81" fmla="*/ 23 h 71"/>
                  <a:gd name="T82" fmla="*/ 66 w 87"/>
                  <a:gd name="T83" fmla="*/ 18 h 71"/>
                  <a:gd name="T84" fmla="*/ 65 w 87"/>
                  <a:gd name="T85" fmla="*/ 14 h 71"/>
                  <a:gd name="T86" fmla="*/ 64 w 87"/>
                  <a:gd name="T87" fmla="*/ 9 h 71"/>
                  <a:gd name="T88" fmla="*/ 61 w 87"/>
                  <a:gd name="T89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" h="71">
                    <a:moveTo>
                      <a:pt x="61" y="3"/>
                    </a:moveTo>
                    <a:lnTo>
                      <a:pt x="58" y="1"/>
                    </a:lnTo>
                    <a:lnTo>
                      <a:pt x="56" y="0"/>
                    </a:lnTo>
                    <a:lnTo>
                      <a:pt x="52" y="1"/>
                    </a:lnTo>
                    <a:lnTo>
                      <a:pt x="49" y="2"/>
                    </a:lnTo>
                    <a:lnTo>
                      <a:pt x="41" y="6"/>
                    </a:lnTo>
                    <a:lnTo>
                      <a:pt x="33" y="9"/>
                    </a:lnTo>
                    <a:lnTo>
                      <a:pt x="28" y="10"/>
                    </a:lnTo>
                    <a:lnTo>
                      <a:pt x="22" y="11"/>
                    </a:lnTo>
                    <a:lnTo>
                      <a:pt x="13" y="13"/>
                    </a:lnTo>
                    <a:lnTo>
                      <a:pt x="5" y="14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5" y="46"/>
                    </a:lnTo>
                    <a:lnTo>
                      <a:pt x="7" y="52"/>
                    </a:lnTo>
                    <a:lnTo>
                      <a:pt x="17" y="52"/>
                    </a:lnTo>
                    <a:lnTo>
                      <a:pt x="26" y="52"/>
                    </a:lnTo>
                    <a:lnTo>
                      <a:pt x="34" y="55"/>
                    </a:lnTo>
                    <a:lnTo>
                      <a:pt x="43" y="59"/>
                    </a:lnTo>
                    <a:lnTo>
                      <a:pt x="51" y="62"/>
                    </a:lnTo>
                    <a:lnTo>
                      <a:pt x="60" y="64"/>
                    </a:lnTo>
                    <a:lnTo>
                      <a:pt x="66" y="66"/>
                    </a:lnTo>
                    <a:lnTo>
                      <a:pt x="72" y="69"/>
                    </a:lnTo>
                    <a:lnTo>
                      <a:pt x="78" y="71"/>
                    </a:lnTo>
                    <a:lnTo>
                      <a:pt x="84" y="71"/>
                    </a:lnTo>
                    <a:lnTo>
                      <a:pt x="86" y="71"/>
                    </a:lnTo>
                    <a:lnTo>
                      <a:pt x="87" y="70"/>
                    </a:lnTo>
                    <a:lnTo>
                      <a:pt x="87" y="68"/>
                    </a:lnTo>
                    <a:lnTo>
                      <a:pt x="87" y="66"/>
                    </a:lnTo>
                    <a:lnTo>
                      <a:pt x="85" y="61"/>
                    </a:lnTo>
                    <a:lnTo>
                      <a:pt x="81" y="56"/>
                    </a:lnTo>
                    <a:lnTo>
                      <a:pt x="74" y="45"/>
                    </a:lnTo>
                    <a:lnTo>
                      <a:pt x="68" y="39"/>
                    </a:lnTo>
                    <a:lnTo>
                      <a:pt x="67" y="35"/>
                    </a:lnTo>
                    <a:lnTo>
                      <a:pt x="66" y="31"/>
                    </a:lnTo>
                    <a:lnTo>
                      <a:pt x="66" y="27"/>
                    </a:lnTo>
                    <a:lnTo>
                      <a:pt x="66" y="23"/>
                    </a:lnTo>
                    <a:lnTo>
                      <a:pt x="66" y="18"/>
                    </a:lnTo>
                    <a:lnTo>
                      <a:pt x="65" y="14"/>
                    </a:lnTo>
                    <a:lnTo>
                      <a:pt x="64" y="9"/>
                    </a:lnTo>
                    <a:lnTo>
                      <a:pt x="61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1" name="Freeform 46"/>
              <p:cNvSpPr>
                <a:spLocks/>
              </p:cNvSpPr>
              <p:nvPr/>
            </p:nvSpPr>
            <p:spPr bwMode="auto">
              <a:xfrm>
                <a:off x="4852063" y="4933753"/>
                <a:ext cx="59044" cy="35220"/>
              </a:xfrm>
              <a:custGeom>
                <a:avLst/>
                <a:gdLst>
                  <a:gd name="T0" fmla="*/ 89 w 172"/>
                  <a:gd name="T1" fmla="*/ 0 h 99"/>
                  <a:gd name="T2" fmla="*/ 83 w 172"/>
                  <a:gd name="T3" fmla="*/ 6 h 99"/>
                  <a:gd name="T4" fmla="*/ 75 w 172"/>
                  <a:gd name="T5" fmla="*/ 17 h 99"/>
                  <a:gd name="T6" fmla="*/ 69 w 172"/>
                  <a:gd name="T7" fmla="*/ 23 h 99"/>
                  <a:gd name="T8" fmla="*/ 66 w 172"/>
                  <a:gd name="T9" fmla="*/ 26 h 99"/>
                  <a:gd name="T10" fmla="*/ 60 w 172"/>
                  <a:gd name="T11" fmla="*/ 31 h 99"/>
                  <a:gd name="T12" fmla="*/ 48 w 172"/>
                  <a:gd name="T13" fmla="*/ 42 h 99"/>
                  <a:gd name="T14" fmla="*/ 40 w 172"/>
                  <a:gd name="T15" fmla="*/ 52 h 99"/>
                  <a:gd name="T16" fmla="*/ 36 w 172"/>
                  <a:gd name="T17" fmla="*/ 57 h 99"/>
                  <a:gd name="T18" fmla="*/ 29 w 172"/>
                  <a:gd name="T19" fmla="*/ 64 h 99"/>
                  <a:gd name="T20" fmla="*/ 24 w 172"/>
                  <a:gd name="T21" fmla="*/ 70 h 99"/>
                  <a:gd name="T22" fmla="*/ 20 w 172"/>
                  <a:gd name="T23" fmla="*/ 75 h 99"/>
                  <a:gd name="T24" fmla="*/ 13 w 172"/>
                  <a:gd name="T25" fmla="*/ 85 h 99"/>
                  <a:gd name="T26" fmla="*/ 4 w 172"/>
                  <a:gd name="T27" fmla="*/ 92 h 99"/>
                  <a:gd name="T28" fmla="*/ 0 w 172"/>
                  <a:gd name="T29" fmla="*/ 95 h 99"/>
                  <a:gd name="T30" fmla="*/ 6 w 172"/>
                  <a:gd name="T31" fmla="*/ 99 h 99"/>
                  <a:gd name="T32" fmla="*/ 14 w 172"/>
                  <a:gd name="T33" fmla="*/ 96 h 99"/>
                  <a:gd name="T34" fmla="*/ 27 w 172"/>
                  <a:gd name="T35" fmla="*/ 91 h 99"/>
                  <a:gd name="T36" fmla="*/ 50 w 172"/>
                  <a:gd name="T37" fmla="*/ 85 h 99"/>
                  <a:gd name="T38" fmla="*/ 64 w 172"/>
                  <a:gd name="T39" fmla="*/ 81 h 99"/>
                  <a:gd name="T40" fmla="*/ 73 w 172"/>
                  <a:gd name="T41" fmla="*/ 78 h 99"/>
                  <a:gd name="T42" fmla="*/ 83 w 172"/>
                  <a:gd name="T43" fmla="*/ 75 h 99"/>
                  <a:gd name="T44" fmla="*/ 107 w 172"/>
                  <a:gd name="T45" fmla="*/ 74 h 99"/>
                  <a:gd name="T46" fmla="*/ 139 w 172"/>
                  <a:gd name="T47" fmla="*/ 74 h 99"/>
                  <a:gd name="T48" fmla="*/ 159 w 172"/>
                  <a:gd name="T49" fmla="*/ 72 h 99"/>
                  <a:gd name="T50" fmla="*/ 169 w 172"/>
                  <a:gd name="T51" fmla="*/ 70 h 99"/>
                  <a:gd name="T52" fmla="*/ 172 w 172"/>
                  <a:gd name="T53" fmla="*/ 67 h 99"/>
                  <a:gd name="T54" fmla="*/ 170 w 172"/>
                  <a:gd name="T55" fmla="*/ 65 h 99"/>
                  <a:gd name="T56" fmla="*/ 165 w 172"/>
                  <a:gd name="T57" fmla="*/ 60 h 99"/>
                  <a:gd name="T58" fmla="*/ 164 w 172"/>
                  <a:gd name="T59" fmla="*/ 56 h 99"/>
                  <a:gd name="T60" fmla="*/ 159 w 172"/>
                  <a:gd name="T61" fmla="*/ 52 h 99"/>
                  <a:gd name="T62" fmla="*/ 155 w 172"/>
                  <a:gd name="T63" fmla="*/ 51 h 99"/>
                  <a:gd name="T64" fmla="*/ 149 w 172"/>
                  <a:gd name="T65" fmla="*/ 45 h 99"/>
                  <a:gd name="T66" fmla="*/ 140 w 172"/>
                  <a:gd name="T67" fmla="*/ 39 h 99"/>
                  <a:gd name="T68" fmla="*/ 134 w 172"/>
                  <a:gd name="T69" fmla="*/ 37 h 99"/>
                  <a:gd name="T70" fmla="*/ 130 w 172"/>
                  <a:gd name="T71" fmla="*/ 35 h 99"/>
                  <a:gd name="T72" fmla="*/ 128 w 172"/>
                  <a:gd name="T73" fmla="*/ 33 h 99"/>
                  <a:gd name="T74" fmla="*/ 125 w 172"/>
                  <a:gd name="T75" fmla="*/ 31 h 99"/>
                  <a:gd name="T76" fmla="*/ 123 w 172"/>
                  <a:gd name="T77" fmla="*/ 30 h 99"/>
                  <a:gd name="T78" fmla="*/ 121 w 172"/>
                  <a:gd name="T79" fmla="*/ 28 h 99"/>
                  <a:gd name="T80" fmla="*/ 117 w 172"/>
                  <a:gd name="T81" fmla="*/ 26 h 99"/>
                  <a:gd name="T82" fmla="*/ 114 w 172"/>
                  <a:gd name="T83" fmla="*/ 25 h 99"/>
                  <a:gd name="T84" fmla="*/ 112 w 172"/>
                  <a:gd name="T85" fmla="*/ 23 h 99"/>
                  <a:gd name="T86" fmla="*/ 108 w 172"/>
                  <a:gd name="T87" fmla="*/ 22 h 99"/>
                  <a:gd name="T88" fmla="*/ 105 w 172"/>
                  <a:gd name="T89" fmla="*/ 17 h 99"/>
                  <a:gd name="T90" fmla="*/ 103 w 172"/>
                  <a:gd name="T91" fmla="*/ 16 h 99"/>
                  <a:gd name="T92" fmla="*/ 101 w 172"/>
                  <a:gd name="T93" fmla="*/ 12 h 99"/>
                  <a:gd name="T94" fmla="*/ 100 w 172"/>
                  <a:gd name="T95" fmla="*/ 6 h 99"/>
                  <a:gd name="T96" fmla="*/ 98 w 172"/>
                  <a:gd name="T97" fmla="*/ 5 h 99"/>
                  <a:gd name="T98" fmla="*/ 96 w 172"/>
                  <a:gd name="T99" fmla="*/ 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" h="99">
                    <a:moveTo>
                      <a:pt x="91" y="0"/>
                    </a:moveTo>
                    <a:lnTo>
                      <a:pt x="89" y="0"/>
                    </a:lnTo>
                    <a:lnTo>
                      <a:pt x="86" y="2"/>
                    </a:lnTo>
                    <a:lnTo>
                      <a:pt x="83" y="6"/>
                    </a:lnTo>
                    <a:lnTo>
                      <a:pt x="80" y="9"/>
                    </a:lnTo>
                    <a:lnTo>
                      <a:pt x="75" y="17"/>
                    </a:lnTo>
                    <a:lnTo>
                      <a:pt x="71" y="22"/>
                    </a:lnTo>
                    <a:lnTo>
                      <a:pt x="69" y="23"/>
                    </a:lnTo>
                    <a:lnTo>
                      <a:pt x="69" y="24"/>
                    </a:lnTo>
                    <a:lnTo>
                      <a:pt x="66" y="26"/>
                    </a:lnTo>
                    <a:lnTo>
                      <a:pt x="64" y="29"/>
                    </a:lnTo>
                    <a:lnTo>
                      <a:pt x="60" y="31"/>
                    </a:lnTo>
                    <a:lnTo>
                      <a:pt x="55" y="35"/>
                    </a:lnTo>
                    <a:lnTo>
                      <a:pt x="48" y="42"/>
                    </a:lnTo>
                    <a:lnTo>
                      <a:pt x="42" y="50"/>
                    </a:lnTo>
                    <a:lnTo>
                      <a:pt x="40" y="52"/>
                    </a:lnTo>
                    <a:lnTo>
                      <a:pt x="39" y="54"/>
                    </a:lnTo>
                    <a:lnTo>
                      <a:pt x="36" y="57"/>
                    </a:lnTo>
                    <a:lnTo>
                      <a:pt x="33" y="60"/>
                    </a:lnTo>
                    <a:lnTo>
                      <a:pt x="29" y="64"/>
                    </a:lnTo>
                    <a:lnTo>
                      <a:pt x="26" y="68"/>
                    </a:lnTo>
                    <a:lnTo>
                      <a:pt x="24" y="70"/>
                    </a:lnTo>
                    <a:lnTo>
                      <a:pt x="23" y="71"/>
                    </a:lnTo>
                    <a:lnTo>
                      <a:pt x="20" y="75"/>
                    </a:lnTo>
                    <a:lnTo>
                      <a:pt x="18" y="79"/>
                    </a:lnTo>
                    <a:lnTo>
                      <a:pt x="13" y="85"/>
                    </a:lnTo>
                    <a:lnTo>
                      <a:pt x="6" y="91"/>
                    </a:lnTo>
                    <a:lnTo>
                      <a:pt x="4" y="92"/>
                    </a:lnTo>
                    <a:lnTo>
                      <a:pt x="1" y="94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6" y="99"/>
                    </a:lnTo>
                    <a:lnTo>
                      <a:pt x="10" y="98"/>
                    </a:lnTo>
                    <a:lnTo>
                      <a:pt x="14" y="96"/>
                    </a:lnTo>
                    <a:lnTo>
                      <a:pt x="18" y="94"/>
                    </a:lnTo>
                    <a:lnTo>
                      <a:pt x="27" y="91"/>
                    </a:lnTo>
                    <a:lnTo>
                      <a:pt x="42" y="87"/>
                    </a:lnTo>
                    <a:lnTo>
                      <a:pt x="50" y="85"/>
                    </a:lnTo>
                    <a:lnTo>
                      <a:pt x="59" y="83"/>
                    </a:lnTo>
                    <a:lnTo>
                      <a:pt x="64" y="81"/>
                    </a:lnTo>
                    <a:lnTo>
                      <a:pt x="67" y="79"/>
                    </a:lnTo>
                    <a:lnTo>
                      <a:pt x="73" y="78"/>
                    </a:lnTo>
                    <a:lnTo>
                      <a:pt x="78" y="77"/>
                    </a:lnTo>
                    <a:lnTo>
                      <a:pt x="83" y="75"/>
                    </a:lnTo>
                    <a:lnTo>
                      <a:pt x="93" y="74"/>
                    </a:lnTo>
                    <a:lnTo>
                      <a:pt x="107" y="74"/>
                    </a:lnTo>
                    <a:lnTo>
                      <a:pt x="123" y="74"/>
                    </a:lnTo>
                    <a:lnTo>
                      <a:pt x="139" y="74"/>
                    </a:lnTo>
                    <a:lnTo>
                      <a:pt x="153" y="73"/>
                    </a:lnTo>
                    <a:lnTo>
                      <a:pt x="159" y="72"/>
                    </a:lnTo>
                    <a:lnTo>
                      <a:pt x="165" y="71"/>
                    </a:lnTo>
                    <a:lnTo>
                      <a:pt x="169" y="70"/>
                    </a:lnTo>
                    <a:lnTo>
                      <a:pt x="171" y="68"/>
                    </a:lnTo>
                    <a:lnTo>
                      <a:pt x="172" y="67"/>
                    </a:lnTo>
                    <a:lnTo>
                      <a:pt x="171" y="66"/>
                    </a:lnTo>
                    <a:lnTo>
                      <a:pt x="170" y="65"/>
                    </a:lnTo>
                    <a:lnTo>
                      <a:pt x="168" y="62"/>
                    </a:lnTo>
                    <a:lnTo>
                      <a:pt x="165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1" y="54"/>
                    </a:lnTo>
                    <a:lnTo>
                      <a:pt x="159" y="52"/>
                    </a:lnTo>
                    <a:lnTo>
                      <a:pt x="157" y="52"/>
                    </a:lnTo>
                    <a:lnTo>
                      <a:pt x="155" y="51"/>
                    </a:lnTo>
                    <a:lnTo>
                      <a:pt x="152" y="48"/>
                    </a:lnTo>
                    <a:lnTo>
                      <a:pt x="149" y="45"/>
                    </a:lnTo>
                    <a:lnTo>
                      <a:pt x="145" y="42"/>
                    </a:lnTo>
                    <a:lnTo>
                      <a:pt x="140" y="39"/>
                    </a:lnTo>
                    <a:lnTo>
                      <a:pt x="137" y="38"/>
                    </a:lnTo>
                    <a:lnTo>
                      <a:pt x="134" y="37"/>
                    </a:lnTo>
                    <a:lnTo>
                      <a:pt x="132" y="36"/>
                    </a:lnTo>
                    <a:lnTo>
                      <a:pt x="130" y="35"/>
                    </a:lnTo>
                    <a:lnTo>
                      <a:pt x="129" y="34"/>
                    </a:lnTo>
                    <a:lnTo>
                      <a:pt x="128" y="33"/>
                    </a:lnTo>
                    <a:lnTo>
                      <a:pt x="127" y="32"/>
                    </a:lnTo>
                    <a:lnTo>
                      <a:pt x="125" y="31"/>
                    </a:lnTo>
                    <a:lnTo>
                      <a:pt x="123" y="31"/>
                    </a:lnTo>
                    <a:lnTo>
                      <a:pt x="123" y="30"/>
                    </a:lnTo>
                    <a:lnTo>
                      <a:pt x="122" y="29"/>
                    </a:lnTo>
                    <a:lnTo>
                      <a:pt x="121" y="28"/>
                    </a:lnTo>
                    <a:lnTo>
                      <a:pt x="119" y="27"/>
                    </a:lnTo>
                    <a:lnTo>
                      <a:pt x="117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2" y="24"/>
                    </a:lnTo>
                    <a:lnTo>
                      <a:pt x="112" y="23"/>
                    </a:lnTo>
                    <a:lnTo>
                      <a:pt x="111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1" y="12"/>
                    </a:lnTo>
                    <a:lnTo>
                      <a:pt x="100" y="9"/>
                    </a:lnTo>
                    <a:lnTo>
                      <a:pt x="100" y="6"/>
                    </a:lnTo>
                    <a:lnTo>
                      <a:pt x="99" y="5"/>
                    </a:lnTo>
                    <a:lnTo>
                      <a:pt x="98" y="5"/>
                    </a:lnTo>
                    <a:lnTo>
                      <a:pt x="97" y="2"/>
                    </a:lnTo>
                    <a:lnTo>
                      <a:pt x="96" y="1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2" name="Freeform 47"/>
              <p:cNvSpPr>
                <a:spLocks/>
              </p:cNvSpPr>
              <p:nvPr/>
            </p:nvSpPr>
            <p:spPr bwMode="auto">
              <a:xfrm>
                <a:off x="4950471" y="3947575"/>
                <a:ext cx="1436735" cy="1144672"/>
              </a:xfrm>
              <a:custGeom>
                <a:avLst/>
                <a:gdLst>
                  <a:gd name="T0" fmla="*/ 2081 w 3608"/>
                  <a:gd name="T1" fmla="*/ 2979 h 3126"/>
                  <a:gd name="T2" fmla="*/ 1668 w 3608"/>
                  <a:gd name="T3" fmla="*/ 3126 h 3126"/>
                  <a:gd name="T4" fmla="*/ 1317 w 3608"/>
                  <a:gd name="T5" fmla="*/ 3021 h 3126"/>
                  <a:gd name="T6" fmla="*/ 925 w 3608"/>
                  <a:gd name="T7" fmla="*/ 2838 h 3126"/>
                  <a:gd name="T8" fmla="*/ 770 w 3608"/>
                  <a:gd name="T9" fmla="*/ 2749 h 3126"/>
                  <a:gd name="T10" fmla="*/ 760 w 3608"/>
                  <a:gd name="T11" fmla="*/ 2703 h 3126"/>
                  <a:gd name="T12" fmla="*/ 628 w 3608"/>
                  <a:gd name="T13" fmla="*/ 2619 h 3126"/>
                  <a:gd name="T14" fmla="*/ 560 w 3608"/>
                  <a:gd name="T15" fmla="*/ 2550 h 3126"/>
                  <a:gd name="T16" fmla="*/ 243 w 3608"/>
                  <a:gd name="T17" fmla="*/ 2375 h 3126"/>
                  <a:gd name="T18" fmla="*/ 136 w 3608"/>
                  <a:gd name="T19" fmla="*/ 2203 h 3126"/>
                  <a:gd name="T20" fmla="*/ 185 w 3608"/>
                  <a:gd name="T21" fmla="*/ 2082 h 3126"/>
                  <a:gd name="T22" fmla="*/ 48 w 3608"/>
                  <a:gd name="T23" fmla="*/ 2076 h 3126"/>
                  <a:gd name="T24" fmla="*/ 79 w 3608"/>
                  <a:gd name="T25" fmla="*/ 1892 h 3126"/>
                  <a:gd name="T26" fmla="*/ 116 w 3608"/>
                  <a:gd name="T27" fmla="*/ 1720 h 3126"/>
                  <a:gd name="T28" fmla="*/ 285 w 3608"/>
                  <a:gd name="T29" fmla="*/ 1759 h 3126"/>
                  <a:gd name="T30" fmla="*/ 252 w 3608"/>
                  <a:gd name="T31" fmla="*/ 1789 h 3126"/>
                  <a:gd name="T32" fmla="*/ 172 w 3608"/>
                  <a:gd name="T33" fmla="*/ 1827 h 3126"/>
                  <a:gd name="T34" fmla="*/ 253 w 3608"/>
                  <a:gd name="T35" fmla="*/ 1852 h 3126"/>
                  <a:gd name="T36" fmla="*/ 183 w 3608"/>
                  <a:gd name="T37" fmla="*/ 1929 h 3126"/>
                  <a:gd name="T38" fmla="*/ 307 w 3608"/>
                  <a:gd name="T39" fmla="*/ 1943 h 3126"/>
                  <a:gd name="T40" fmla="*/ 339 w 3608"/>
                  <a:gd name="T41" fmla="*/ 1899 h 3126"/>
                  <a:gd name="T42" fmla="*/ 349 w 3608"/>
                  <a:gd name="T43" fmla="*/ 1783 h 3126"/>
                  <a:gd name="T44" fmla="*/ 450 w 3608"/>
                  <a:gd name="T45" fmla="*/ 1887 h 3126"/>
                  <a:gd name="T46" fmla="*/ 596 w 3608"/>
                  <a:gd name="T47" fmla="*/ 1962 h 3126"/>
                  <a:gd name="T48" fmla="*/ 703 w 3608"/>
                  <a:gd name="T49" fmla="*/ 2057 h 3126"/>
                  <a:gd name="T50" fmla="*/ 496 w 3608"/>
                  <a:gd name="T51" fmla="*/ 1798 h 3126"/>
                  <a:gd name="T52" fmla="*/ 483 w 3608"/>
                  <a:gd name="T53" fmla="*/ 1576 h 3126"/>
                  <a:gd name="T54" fmla="*/ 730 w 3608"/>
                  <a:gd name="T55" fmla="*/ 1291 h 3126"/>
                  <a:gd name="T56" fmla="*/ 1128 w 3608"/>
                  <a:gd name="T57" fmla="*/ 817 h 3126"/>
                  <a:gd name="T58" fmla="*/ 1445 w 3608"/>
                  <a:gd name="T59" fmla="*/ 272 h 3126"/>
                  <a:gd name="T60" fmla="*/ 1955 w 3608"/>
                  <a:gd name="T61" fmla="*/ 108 h 3126"/>
                  <a:gd name="T62" fmla="*/ 1804 w 3608"/>
                  <a:gd name="T63" fmla="*/ 324 h 3126"/>
                  <a:gd name="T64" fmla="*/ 1748 w 3608"/>
                  <a:gd name="T65" fmla="*/ 527 h 3126"/>
                  <a:gd name="T66" fmla="*/ 1915 w 3608"/>
                  <a:gd name="T67" fmla="*/ 590 h 3126"/>
                  <a:gd name="T68" fmla="*/ 2109 w 3608"/>
                  <a:gd name="T69" fmla="*/ 496 h 3126"/>
                  <a:gd name="T70" fmla="*/ 2230 w 3608"/>
                  <a:gd name="T71" fmla="*/ 470 h 3126"/>
                  <a:gd name="T72" fmla="*/ 2303 w 3608"/>
                  <a:gd name="T73" fmla="*/ 601 h 3126"/>
                  <a:gd name="T74" fmla="*/ 2525 w 3608"/>
                  <a:gd name="T75" fmla="*/ 500 h 3126"/>
                  <a:gd name="T76" fmla="*/ 2650 w 3608"/>
                  <a:gd name="T77" fmla="*/ 738 h 3126"/>
                  <a:gd name="T78" fmla="*/ 2744 w 3608"/>
                  <a:gd name="T79" fmla="*/ 952 h 3126"/>
                  <a:gd name="T80" fmla="*/ 2662 w 3608"/>
                  <a:gd name="T81" fmla="*/ 940 h 3126"/>
                  <a:gd name="T82" fmla="*/ 2548 w 3608"/>
                  <a:gd name="T83" fmla="*/ 994 h 3126"/>
                  <a:gd name="T84" fmla="*/ 2506 w 3608"/>
                  <a:gd name="T85" fmla="*/ 1040 h 3126"/>
                  <a:gd name="T86" fmla="*/ 2615 w 3608"/>
                  <a:gd name="T87" fmla="*/ 1413 h 3126"/>
                  <a:gd name="T88" fmla="*/ 2620 w 3608"/>
                  <a:gd name="T89" fmla="*/ 1564 h 3126"/>
                  <a:gd name="T90" fmla="*/ 2585 w 3608"/>
                  <a:gd name="T91" fmla="*/ 1660 h 3126"/>
                  <a:gd name="T92" fmla="*/ 2718 w 3608"/>
                  <a:gd name="T93" fmla="*/ 1870 h 3126"/>
                  <a:gd name="T94" fmla="*/ 2815 w 3608"/>
                  <a:gd name="T95" fmla="*/ 1945 h 3126"/>
                  <a:gd name="T96" fmla="*/ 2957 w 3608"/>
                  <a:gd name="T97" fmla="*/ 1827 h 3126"/>
                  <a:gd name="T98" fmla="*/ 3132 w 3608"/>
                  <a:gd name="T99" fmla="*/ 1753 h 3126"/>
                  <a:gd name="T100" fmla="*/ 3253 w 3608"/>
                  <a:gd name="T101" fmla="*/ 1778 h 3126"/>
                  <a:gd name="T102" fmla="*/ 3316 w 3608"/>
                  <a:gd name="T103" fmla="*/ 1816 h 3126"/>
                  <a:gd name="T104" fmla="*/ 3570 w 3608"/>
                  <a:gd name="T105" fmla="*/ 2056 h 3126"/>
                  <a:gd name="T106" fmla="*/ 3438 w 3608"/>
                  <a:gd name="T107" fmla="*/ 2183 h 3126"/>
                  <a:gd name="T108" fmla="*/ 3336 w 3608"/>
                  <a:gd name="T109" fmla="*/ 2271 h 3126"/>
                  <a:gd name="T110" fmla="*/ 3329 w 3608"/>
                  <a:gd name="T111" fmla="*/ 2341 h 3126"/>
                  <a:gd name="T112" fmla="*/ 3124 w 3608"/>
                  <a:gd name="T113" fmla="*/ 2338 h 3126"/>
                  <a:gd name="T114" fmla="*/ 3246 w 3608"/>
                  <a:gd name="T115" fmla="*/ 2465 h 3126"/>
                  <a:gd name="T116" fmla="*/ 3011 w 3608"/>
                  <a:gd name="T117" fmla="*/ 2519 h 3126"/>
                  <a:gd name="T118" fmla="*/ 2782 w 3608"/>
                  <a:gd name="T119" fmla="*/ 2556 h 3126"/>
                  <a:gd name="T120" fmla="*/ 2638 w 3608"/>
                  <a:gd name="T121" fmla="*/ 2645 h 3126"/>
                  <a:gd name="T122" fmla="*/ 2407 w 3608"/>
                  <a:gd name="T123" fmla="*/ 2708 h 3126"/>
                  <a:gd name="T124" fmla="*/ 2301 w 3608"/>
                  <a:gd name="T125" fmla="*/ 2889 h 3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8" h="3126">
                    <a:moveTo>
                      <a:pt x="2301" y="2889"/>
                    </a:moveTo>
                    <a:lnTo>
                      <a:pt x="2299" y="2889"/>
                    </a:lnTo>
                    <a:lnTo>
                      <a:pt x="2296" y="2890"/>
                    </a:lnTo>
                    <a:lnTo>
                      <a:pt x="2291" y="2891"/>
                    </a:lnTo>
                    <a:lnTo>
                      <a:pt x="2286" y="2894"/>
                    </a:lnTo>
                    <a:lnTo>
                      <a:pt x="2262" y="2906"/>
                    </a:lnTo>
                    <a:lnTo>
                      <a:pt x="2243" y="2919"/>
                    </a:lnTo>
                    <a:lnTo>
                      <a:pt x="2226" y="2932"/>
                    </a:lnTo>
                    <a:lnTo>
                      <a:pt x="2208" y="2944"/>
                    </a:lnTo>
                    <a:lnTo>
                      <a:pt x="2200" y="2949"/>
                    </a:lnTo>
                    <a:lnTo>
                      <a:pt x="2191" y="2955"/>
                    </a:lnTo>
                    <a:lnTo>
                      <a:pt x="2182" y="2959"/>
                    </a:lnTo>
                    <a:lnTo>
                      <a:pt x="2172" y="2964"/>
                    </a:lnTo>
                    <a:lnTo>
                      <a:pt x="2160" y="2967"/>
                    </a:lnTo>
                    <a:lnTo>
                      <a:pt x="2148" y="2970"/>
                    </a:lnTo>
                    <a:lnTo>
                      <a:pt x="2135" y="2973"/>
                    </a:lnTo>
                    <a:lnTo>
                      <a:pt x="2121" y="2974"/>
                    </a:lnTo>
                    <a:lnTo>
                      <a:pt x="2100" y="2976"/>
                    </a:lnTo>
                    <a:lnTo>
                      <a:pt x="2081" y="2979"/>
                    </a:lnTo>
                    <a:lnTo>
                      <a:pt x="2063" y="2982"/>
                    </a:lnTo>
                    <a:lnTo>
                      <a:pt x="2044" y="2986"/>
                    </a:lnTo>
                    <a:lnTo>
                      <a:pt x="2028" y="2991"/>
                    </a:lnTo>
                    <a:lnTo>
                      <a:pt x="2012" y="2996"/>
                    </a:lnTo>
                    <a:lnTo>
                      <a:pt x="1995" y="3002"/>
                    </a:lnTo>
                    <a:lnTo>
                      <a:pt x="1980" y="3008"/>
                    </a:lnTo>
                    <a:lnTo>
                      <a:pt x="1949" y="3021"/>
                    </a:lnTo>
                    <a:lnTo>
                      <a:pt x="1919" y="3036"/>
                    </a:lnTo>
                    <a:lnTo>
                      <a:pt x="1887" y="3053"/>
                    </a:lnTo>
                    <a:lnTo>
                      <a:pt x="1854" y="3070"/>
                    </a:lnTo>
                    <a:lnTo>
                      <a:pt x="1835" y="3078"/>
                    </a:lnTo>
                    <a:lnTo>
                      <a:pt x="1816" y="3085"/>
                    </a:lnTo>
                    <a:lnTo>
                      <a:pt x="1798" y="3092"/>
                    </a:lnTo>
                    <a:lnTo>
                      <a:pt x="1778" y="3098"/>
                    </a:lnTo>
                    <a:lnTo>
                      <a:pt x="1741" y="3108"/>
                    </a:lnTo>
                    <a:lnTo>
                      <a:pt x="1702" y="3120"/>
                    </a:lnTo>
                    <a:lnTo>
                      <a:pt x="1690" y="3123"/>
                    </a:lnTo>
                    <a:lnTo>
                      <a:pt x="1678" y="3125"/>
                    </a:lnTo>
                    <a:lnTo>
                      <a:pt x="1668" y="3126"/>
                    </a:lnTo>
                    <a:lnTo>
                      <a:pt x="1658" y="3126"/>
                    </a:lnTo>
                    <a:lnTo>
                      <a:pt x="1648" y="3124"/>
                    </a:lnTo>
                    <a:lnTo>
                      <a:pt x="1638" y="3122"/>
                    </a:lnTo>
                    <a:lnTo>
                      <a:pt x="1629" y="3120"/>
                    </a:lnTo>
                    <a:lnTo>
                      <a:pt x="1619" y="3116"/>
                    </a:lnTo>
                    <a:lnTo>
                      <a:pt x="1601" y="3108"/>
                    </a:lnTo>
                    <a:lnTo>
                      <a:pt x="1584" y="3099"/>
                    </a:lnTo>
                    <a:lnTo>
                      <a:pt x="1565" y="3090"/>
                    </a:lnTo>
                    <a:lnTo>
                      <a:pt x="1546" y="3082"/>
                    </a:lnTo>
                    <a:lnTo>
                      <a:pt x="1523" y="3075"/>
                    </a:lnTo>
                    <a:lnTo>
                      <a:pt x="1498" y="3069"/>
                    </a:lnTo>
                    <a:lnTo>
                      <a:pt x="1475" y="3064"/>
                    </a:lnTo>
                    <a:lnTo>
                      <a:pt x="1449" y="3060"/>
                    </a:lnTo>
                    <a:lnTo>
                      <a:pt x="1425" y="3055"/>
                    </a:lnTo>
                    <a:lnTo>
                      <a:pt x="1400" y="3050"/>
                    </a:lnTo>
                    <a:lnTo>
                      <a:pt x="1377" y="3045"/>
                    </a:lnTo>
                    <a:lnTo>
                      <a:pt x="1353" y="3037"/>
                    </a:lnTo>
                    <a:lnTo>
                      <a:pt x="1338" y="3031"/>
                    </a:lnTo>
                    <a:lnTo>
                      <a:pt x="1317" y="3021"/>
                    </a:lnTo>
                    <a:lnTo>
                      <a:pt x="1291" y="3008"/>
                    </a:lnTo>
                    <a:lnTo>
                      <a:pt x="1264" y="2994"/>
                    </a:lnTo>
                    <a:lnTo>
                      <a:pt x="1236" y="2979"/>
                    </a:lnTo>
                    <a:lnTo>
                      <a:pt x="1211" y="2965"/>
                    </a:lnTo>
                    <a:lnTo>
                      <a:pt x="1191" y="2953"/>
                    </a:lnTo>
                    <a:lnTo>
                      <a:pt x="1178" y="2944"/>
                    </a:lnTo>
                    <a:lnTo>
                      <a:pt x="1162" y="2934"/>
                    </a:lnTo>
                    <a:lnTo>
                      <a:pt x="1140" y="2923"/>
                    </a:lnTo>
                    <a:lnTo>
                      <a:pt x="1116" y="2911"/>
                    </a:lnTo>
                    <a:lnTo>
                      <a:pt x="1088" y="2899"/>
                    </a:lnTo>
                    <a:lnTo>
                      <a:pt x="1062" y="2887"/>
                    </a:lnTo>
                    <a:lnTo>
                      <a:pt x="1037" y="2875"/>
                    </a:lnTo>
                    <a:lnTo>
                      <a:pt x="1014" y="2864"/>
                    </a:lnTo>
                    <a:lnTo>
                      <a:pt x="996" y="2854"/>
                    </a:lnTo>
                    <a:lnTo>
                      <a:pt x="988" y="2850"/>
                    </a:lnTo>
                    <a:lnTo>
                      <a:pt x="978" y="2847"/>
                    </a:lnTo>
                    <a:lnTo>
                      <a:pt x="967" y="2844"/>
                    </a:lnTo>
                    <a:lnTo>
                      <a:pt x="954" y="2842"/>
                    </a:lnTo>
                    <a:lnTo>
                      <a:pt x="925" y="2838"/>
                    </a:lnTo>
                    <a:lnTo>
                      <a:pt x="896" y="2835"/>
                    </a:lnTo>
                    <a:lnTo>
                      <a:pt x="882" y="2832"/>
                    </a:lnTo>
                    <a:lnTo>
                      <a:pt x="867" y="2830"/>
                    </a:lnTo>
                    <a:lnTo>
                      <a:pt x="854" y="2827"/>
                    </a:lnTo>
                    <a:lnTo>
                      <a:pt x="842" y="2823"/>
                    </a:lnTo>
                    <a:lnTo>
                      <a:pt x="832" y="2819"/>
                    </a:lnTo>
                    <a:lnTo>
                      <a:pt x="824" y="2814"/>
                    </a:lnTo>
                    <a:lnTo>
                      <a:pt x="821" y="2810"/>
                    </a:lnTo>
                    <a:lnTo>
                      <a:pt x="817" y="2807"/>
                    </a:lnTo>
                    <a:lnTo>
                      <a:pt x="815" y="2803"/>
                    </a:lnTo>
                    <a:lnTo>
                      <a:pt x="813" y="2799"/>
                    </a:lnTo>
                    <a:lnTo>
                      <a:pt x="812" y="2797"/>
                    </a:lnTo>
                    <a:lnTo>
                      <a:pt x="810" y="2796"/>
                    </a:lnTo>
                    <a:lnTo>
                      <a:pt x="800" y="2786"/>
                    </a:lnTo>
                    <a:lnTo>
                      <a:pt x="792" y="2776"/>
                    </a:lnTo>
                    <a:lnTo>
                      <a:pt x="782" y="2764"/>
                    </a:lnTo>
                    <a:lnTo>
                      <a:pt x="774" y="2753"/>
                    </a:lnTo>
                    <a:lnTo>
                      <a:pt x="772" y="2751"/>
                    </a:lnTo>
                    <a:lnTo>
                      <a:pt x="770" y="2749"/>
                    </a:lnTo>
                    <a:lnTo>
                      <a:pt x="765" y="2744"/>
                    </a:lnTo>
                    <a:lnTo>
                      <a:pt x="762" y="2740"/>
                    </a:lnTo>
                    <a:lnTo>
                      <a:pt x="760" y="2738"/>
                    </a:lnTo>
                    <a:lnTo>
                      <a:pt x="761" y="2735"/>
                    </a:lnTo>
                    <a:lnTo>
                      <a:pt x="762" y="2734"/>
                    </a:lnTo>
                    <a:lnTo>
                      <a:pt x="764" y="2734"/>
                    </a:lnTo>
                    <a:lnTo>
                      <a:pt x="770" y="2731"/>
                    </a:lnTo>
                    <a:lnTo>
                      <a:pt x="775" y="2728"/>
                    </a:lnTo>
                    <a:lnTo>
                      <a:pt x="777" y="2727"/>
                    </a:lnTo>
                    <a:lnTo>
                      <a:pt x="778" y="2725"/>
                    </a:lnTo>
                    <a:lnTo>
                      <a:pt x="780" y="2723"/>
                    </a:lnTo>
                    <a:lnTo>
                      <a:pt x="782" y="2721"/>
                    </a:lnTo>
                    <a:lnTo>
                      <a:pt x="783" y="2720"/>
                    </a:lnTo>
                    <a:lnTo>
                      <a:pt x="783" y="2719"/>
                    </a:lnTo>
                    <a:lnTo>
                      <a:pt x="783" y="2718"/>
                    </a:lnTo>
                    <a:lnTo>
                      <a:pt x="782" y="2717"/>
                    </a:lnTo>
                    <a:lnTo>
                      <a:pt x="773" y="2712"/>
                    </a:lnTo>
                    <a:lnTo>
                      <a:pt x="765" y="2708"/>
                    </a:lnTo>
                    <a:lnTo>
                      <a:pt x="760" y="2703"/>
                    </a:lnTo>
                    <a:lnTo>
                      <a:pt x="756" y="2698"/>
                    </a:lnTo>
                    <a:lnTo>
                      <a:pt x="747" y="2687"/>
                    </a:lnTo>
                    <a:lnTo>
                      <a:pt x="738" y="2678"/>
                    </a:lnTo>
                    <a:lnTo>
                      <a:pt x="736" y="2676"/>
                    </a:lnTo>
                    <a:lnTo>
                      <a:pt x="735" y="2674"/>
                    </a:lnTo>
                    <a:lnTo>
                      <a:pt x="730" y="2669"/>
                    </a:lnTo>
                    <a:lnTo>
                      <a:pt x="725" y="2665"/>
                    </a:lnTo>
                    <a:lnTo>
                      <a:pt x="712" y="2653"/>
                    </a:lnTo>
                    <a:lnTo>
                      <a:pt x="699" y="2639"/>
                    </a:lnTo>
                    <a:lnTo>
                      <a:pt x="694" y="2634"/>
                    </a:lnTo>
                    <a:lnTo>
                      <a:pt x="690" y="2629"/>
                    </a:lnTo>
                    <a:lnTo>
                      <a:pt x="689" y="2628"/>
                    </a:lnTo>
                    <a:lnTo>
                      <a:pt x="688" y="2627"/>
                    </a:lnTo>
                    <a:lnTo>
                      <a:pt x="682" y="2622"/>
                    </a:lnTo>
                    <a:lnTo>
                      <a:pt x="677" y="2619"/>
                    </a:lnTo>
                    <a:lnTo>
                      <a:pt x="675" y="2619"/>
                    </a:lnTo>
                    <a:lnTo>
                      <a:pt x="661" y="2619"/>
                    </a:lnTo>
                    <a:lnTo>
                      <a:pt x="639" y="2619"/>
                    </a:lnTo>
                    <a:lnTo>
                      <a:pt x="628" y="2619"/>
                    </a:lnTo>
                    <a:lnTo>
                      <a:pt x="619" y="2618"/>
                    </a:lnTo>
                    <a:lnTo>
                      <a:pt x="616" y="2617"/>
                    </a:lnTo>
                    <a:lnTo>
                      <a:pt x="613" y="2616"/>
                    </a:lnTo>
                    <a:lnTo>
                      <a:pt x="611" y="2615"/>
                    </a:lnTo>
                    <a:lnTo>
                      <a:pt x="611" y="2614"/>
                    </a:lnTo>
                    <a:lnTo>
                      <a:pt x="611" y="2612"/>
                    </a:lnTo>
                    <a:lnTo>
                      <a:pt x="609" y="2610"/>
                    </a:lnTo>
                    <a:lnTo>
                      <a:pt x="607" y="2609"/>
                    </a:lnTo>
                    <a:lnTo>
                      <a:pt x="607" y="2606"/>
                    </a:lnTo>
                    <a:lnTo>
                      <a:pt x="606" y="2601"/>
                    </a:lnTo>
                    <a:lnTo>
                      <a:pt x="602" y="2595"/>
                    </a:lnTo>
                    <a:lnTo>
                      <a:pt x="597" y="2587"/>
                    </a:lnTo>
                    <a:lnTo>
                      <a:pt x="590" y="2580"/>
                    </a:lnTo>
                    <a:lnTo>
                      <a:pt x="584" y="2572"/>
                    </a:lnTo>
                    <a:lnTo>
                      <a:pt x="577" y="2566"/>
                    </a:lnTo>
                    <a:lnTo>
                      <a:pt x="571" y="2560"/>
                    </a:lnTo>
                    <a:lnTo>
                      <a:pt x="566" y="2557"/>
                    </a:lnTo>
                    <a:lnTo>
                      <a:pt x="562" y="2554"/>
                    </a:lnTo>
                    <a:lnTo>
                      <a:pt x="560" y="2550"/>
                    </a:lnTo>
                    <a:lnTo>
                      <a:pt x="555" y="2545"/>
                    </a:lnTo>
                    <a:lnTo>
                      <a:pt x="550" y="2542"/>
                    </a:lnTo>
                    <a:lnTo>
                      <a:pt x="521" y="2537"/>
                    </a:lnTo>
                    <a:lnTo>
                      <a:pt x="475" y="2530"/>
                    </a:lnTo>
                    <a:lnTo>
                      <a:pt x="452" y="2527"/>
                    </a:lnTo>
                    <a:lnTo>
                      <a:pt x="430" y="2523"/>
                    </a:lnTo>
                    <a:lnTo>
                      <a:pt x="414" y="2520"/>
                    </a:lnTo>
                    <a:lnTo>
                      <a:pt x="404" y="2516"/>
                    </a:lnTo>
                    <a:lnTo>
                      <a:pt x="335" y="2481"/>
                    </a:lnTo>
                    <a:lnTo>
                      <a:pt x="323" y="2473"/>
                    </a:lnTo>
                    <a:lnTo>
                      <a:pt x="311" y="2466"/>
                    </a:lnTo>
                    <a:lnTo>
                      <a:pt x="306" y="2463"/>
                    </a:lnTo>
                    <a:lnTo>
                      <a:pt x="301" y="2459"/>
                    </a:lnTo>
                    <a:lnTo>
                      <a:pt x="294" y="2449"/>
                    </a:lnTo>
                    <a:lnTo>
                      <a:pt x="280" y="2435"/>
                    </a:lnTo>
                    <a:lnTo>
                      <a:pt x="267" y="2419"/>
                    </a:lnTo>
                    <a:lnTo>
                      <a:pt x="258" y="2406"/>
                    </a:lnTo>
                    <a:lnTo>
                      <a:pt x="252" y="2393"/>
                    </a:lnTo>
                    <a:lnTo>
                      <a:pt x="243" y="2375"/>
                    </a:lnTo>
                    <a:lnTo>
                      <a:pt x="233" y="2357"/>
                    </a:lnTo>
                    <a:lnTo>
                      <a:pt x="224" y="2345"/>
                    </a:lnTo>
                    <a:lnTo>
                      <a:pt x="215" y="2333"/>
                    </a:lnTo>
                    <a:lnTo>
                      <a:pt x="206" y="2319"/>
                    </a:lnTo>
                    <a:lnTo>
                      <a:pt x="203" y="2311"/>
                    </a:lnTo>
                    <a:lnTo>
                      <a:pt x="200" y="2304"/>
                    </a:lnTo>
                    <a:lnTo>
                      <a:pt x="197" y="2297"/>
                    </a:lnTo>
                    <a:lnTo>
                      <a:pt x="196" y="2291"/>
                    </a:lnTo>
                    <a:lnTo>
                      <a:pt x="191" y="2284"/>
                    </a:lnTo>
                    <a:lnTo>
                      <a:pt x="184" y="2277"/>
                    </a:lnTo>
                    <a:lnTo>
                      <a:pt x="182" y="2276"/>
                    </a:lnTo>
                    <a:lnTo>
                      <a:pt x="180" y="2274"/>
                    </a:lnTo>
                    <a:lnTo>
                      <a:pt x="173" y="2264"/>
                    </a:lnTo>
                    <a:lnTo>
                      <a:pt x="166" y="2255"/>
                    </a:lnTo>
                    <a:lnTo>
                      <a:pt x="162" y="2249"/>
                    </a:lnTo>
                    <a:lnTo>
                      <a:pt x="158" y="2242"/>
                    </a:lnTo>
                    <a:lnTo>
                      <a:pt x="149" y="2229"/>
                    </a:lnTo>
                    <a:lnTo>
                      <a:pt x="143" y="2216"/>
                    </a:lnTo>
                    <a:lnTo>
                      <a:pt x="136" y="2203"/>
                    </a:lnTo>
                    <a:lnTo>
                      <a:pt x="129" y="2185"/>
                    </a:lnTo>
                    <a:lnTo>
                      <a:pt x="128" y="2180"/>
                    </a:lnTo>
                    <a:lnTo>
                      <a:pt x="128" y="2176"/>
                    </a:lnTo>
                    <a:lnTo>
                      <a:pt x="128" y="2171"/>
                    </a:lnTo>
                    <a:lnTo>
                      <a:pt x="129" y="2167"/>
                    </a:lnTo>
                    <a:lnTo>
                      <a:pt x="130" y="2163"/>
                    </a:lnTo>
                    <a:lnTo>
                      <a:pt x="133" y="2160"/>
                    </a:lnTo>
                    <a:lnTo>
                      <a:pt x="137" y="2157"/>
                    </a:lnTo>
                    <a:lnTo>
                      <a:pt x="141" y="2155"/>
                    </a:lnTo>
                    <a:lnTo>
                      <a:pt x="143" y="2152"/>
                    </a:lnTo>
                    <a:lnTo>
                      <a:pt x="144" y="2150"/>
                    </a:lnTo>
                    <a:lnTo>
                      <a:pt x="150" y="2143"/>
                    </a:lnTo>
                    <a:lnTo>
                      <a:pt x="159" y="2130"/>
                    </a:lnTo>
                    <a:lnTo>
                      <a:pt x="169" y="2116"/>
                    </a:lnTo>
                    <a:lnTo>
                      <a:pt x="176" y="2108"/>
                    </a:lnTo>
                    <a:lnTo>
                      <a:pt x="182" y="2102"/>
                    </a:lnTo>
                    <a:lnTo>
                      <a:pt x="186" y="2096"/>
                    </a:lnTo>
                    <a:lnTo>
                      <a:pt x="187" y="2089"/>
                    </a:lnTo>
                    <a:lnTo>
                      <a:pt x="185" y="2082"/>
                    </a:lnTo>
                    <a:lnTo>
                      <a:pt x="182" y="2076"/>
                    </a:lnTo>
                    <a:lnTo>
                      <a:pt x="179" y="2070"/>
                    </a:lnTo>
                    <a:lnTo>
                      <a:pt x="173" y="2065"/>
                    </a:lnTo>
                    <a:lnTo>
                      <a:pt x="167" y="2061"/>
                    </a:lnTo>
                    <a:lnTo>
                      <a:pt x="161" y="2057"/>
                    </a:lnTo>
                    <a:lnTo>
                      <a:pt x="154" y="2053"/>
                    </a:lnTo>
                    <a:lnTo>
                      <a:pt x="147" y="2050"/>
                    </a:lnTo>
                    <a:lnTo>
                      <a:pt x="140" y="2048"/>
                    </a:lnTo>
                    <a:lnTo>
                      <a:pt x="133" y="2046"/>
                    </a:lnTo>
                    <a:lnTo>
                      <a:pt x="126" y="2045"/>
                    </a:lnTo>
                    <a:lnTo>
                      <a:pt x="118" y="2045"/>
                    </a:lnTo>
                    <a:lnTo>
                      <a:pt x="112" y="2045"/>
                    </a:lnTo>
                    <a:lnTo>
                      <a:pt x="106" y="2046"/>
                    </a:lnTo>
                    <a:lnTo>
                      <a:pt x="102" y="2048"/>
                    </a:lnTo>
                    <a:lnTo>
                      <a:pt x="79" y="2062"/>
                    </a:lnTo>
                    <a:lnTo>
                      <a:pt x="60" y="2073"/>
                    </a:lnTo>
                    <a:lnTo>
                      <a:pt x="56" y="2075"/>
                    </a:lnTo>
                    <a:lnTo>
                      <a:pt x="52" y="2076"/>
                    </a:lnTo>
                    <a:lnTo>
                      <a:pt x="48" y="2076"/>
                    </a:lnTo>
                    <a:lnTo>
                      <a:pt x="44" y="2074"/>
                    </a:lnTo>
                    <a:lnTo>
                      <a:pt x="40" y="2072"/>
                    </a:lnTo>
                    <a:lnTo>
                      <a:pt x="35" y="2069"/>
                    </a:lnTo>
                    <a:lnTo>
                      <a:pt x="31" y="2064"/>
                    </a:lnTo>
                    <a:lnTo>
                      <a:pt x="26" y="2057"/>
                    </a:lnTo>
                    <a:lnTo>
                      <a:pt x="9" y="2039"/>
                    </a:lnTo>
                    <a:lnTo>
                      <a:pt x="0" y="2029"/>
                    </a:lnTo>
                    <a:lnTo>
                      <a:pt x="0" y="2026"/>
                    </a:lnTo>
                    <a:lnTo>
                      <a:pt x="0" y="2023"/>
                    </a:lnTo>
                    <a:lnTo>
                      <a:pt x="0" y="2020"/>
                    </a:lnTo>
                    <a:lnTo>
                      <a:pt x="2" y="2016"/>
                    </a:lnTo>
                    <a:lnTo>
                      <a:pt x="8" y="2007"/>
                    </a:lnTo>
                    <a:lnTo>
                      <a:pt x="18" y="1993"/>
                    </a:lnTo>
                    <a:lnTo>
                      <a:pt x="28" y="1979"/>
                    </a:lnTo>
                    <a:lnTo>
                      <a:pt x="41" y="1960"/>
                    </a:lnTo>
                    <a:lnTo>
                      <a:pt x="55" y="1938"/>
                    </a:lnTo>
                    <a:lnTo>
                      <a:pt x="69" y="1915"/>
                    </a:lnTo>
                    <a:lnTo>
                      <a:pt x="74" y="1904"/>
                    </a:lnTo>
                    <a:lnTo>
                      <a:pt x="79" y="1892"/>
                    </a:lnTo>
                    <a:lnTo>
                      <a:pt x="82" y="1881"/>
                    </a:lnTo>
                    <a:lnTo>
                      <a:pt x="84" y="1871"/>
                    </a:lnTo>
                    <a:lnTo>
                      <a:pt x="85" y="1861"/>
                    </a:lnTo>
                    <a:lnTo>
                      <a:pt x="83" y="1852"/>
                    </a:lnTo>
                    <a:lnTo>
                      <a:pt x="82" y="1848"/>
                    </a:lnTo>
                    <a:lnTo>
                      <a:pt x="80" y="1845"/>
                    </a:lnTo>
                    <a:lnTo>
                      <a:pt x="77" y="1841"/>
                    </a:lnTo>
                    <a:lnTo>
                      <a:pt x="74" y="1839"/>
                    </a:lnTo>
                    <a:lnTo>
                      <a:pt x="71" y="1835"/>
                    </a:lnTo>
                    <a:lnTo>
                      <a:pt x="69" y="1830"/>
                    </a:lnTo>
                    <a:lnTo>
                      <a:pt x="69" y="1825"/>
                    </a:lnTo>
                    <a:lnTo>
                      <a:pt x="69" y="1818"/>
                    </a:lnTo>
                    <a:lnTo>
                      <a:pt x="72" y="1804"/>
                    </a:lnTo>
                    <a:lnTo>
                      <a:pt x="77" y="1788"/>
                    </a:lnTo>
                    <a:lnTo>
                      <a:pt x="84" y="1772"/>
                    </a:lnTo>
                    <a:lnTo>
                      <a:pt x="91" y="1757"/>
                    </a:lnTo>
                    <a:lnTo>
                      <a:pt x="98" y="1744"/>
                    </a:lnTo>
                    <a:lnTo>
                      <a:pt x="103" y="1737"/>
                    </a:lnTo>
                    <a:lnTo>
                      <a:pt x="116" y="1720"/>
                    </a:lnTo>
                    <a:lnTo>
                      <a:pt x="125" y="1710"/>
                    </a:lnTo>
                    <a:lnTo>
                      <a:pt x="128" y="1708"/>
                    </a:lnTo>
                    <a:lnTo>
                      <a:pt x="131" y="1706"/>
                    </a:lnTo>
                    <a:lnTo>
                      <a:pt x="133" y="1705"/>
                    </a:lnTo>
                    <a:lnTo>
                      <a:pt x="135" y="1705"/>
                    </a:lnTo>
                    <a:lnTo>
                      <a:pt x="140" y="1708"/>
                    </a:lnTo>
                    <a:lnTo>
                      <a:pt x="147" y="1712"/>
                    </a:lnTo>
                    <a:lnTo>
                      <a:pt x="152" y="1714"/>
                    </a:lnTo>
                    <a:lnTo>
                      <a:pt x="158" y="1717"/>
                    </a:lnTo>
                    <a:lnTo>
                      <a:pt x="166" y="1719"/>
                    </a:lnTo>
                    <a:lnTo>
                      <a:pt x="176" y="1721"/>
                    </a:lnTo>
                    <a:lnTo>
                      <a:pt x="190" y="1723"/>
                    </a:lnTo>
                    <a:lnTo>
                      <a:pt x="209" y="1727"/>
                    </a:lnTo>
                    <a:lnTo>
                      <a:pt x="230" y="1733"/>
                    </a:lnTo>
                    <a:lnTo>
                      <a:pt x="250" y="1740"/>
                    </a:lnTo>
                    <a:lnTo>
                      <a:pt x="260" y="1744"/>
                    </a:lnTo>
                    <a:lnTo>
                      <a:pt x="269" y="1749"/>
                    </a:lnTo>
                    <a:lnTo>
                      <a:pt x="277" y="1754"/>
                    </a:lnTo>
                    <a:lnTo>
                      <a:pt x="285" y="1759"/>
                    </a:lnTo>
                    <a:lnTo>
                      <a:pt x="291" y="1764"/>
                    </a:lnTo>
                    <a:lnTo>
                      <a:pt x="296" y="1770"/>
                    </a:lnTo>
                    <a:lnTo>
                      <a:pt x="299" y="1776"/>
                    </a:lnTo>
                    <a:lnTo>
                      <a:pt x="300" y="1783"/>
                    </a:lnTo>
                    <a:lnTo>
                      <a:pt x="300" y="1796"/>
                    </a:lnTo>
                    <a:lnTo>
                      <a:pt x="299" y="1805"/>
                    </a:lnTo>
                    <a:lnTo>
                      <a:pt x="298" y="1808"/>
                    </a:lnTo>
                    <a:lnTo>
                      <a:pt x="296" y="1811"/>
                    </a:lnTo>
                    <a:lnTo>
                      <a:pt x="295" y="1813"/>
                    </a:lnTo>
                    <a:lnTo>
                      <a:pt x="293" y="1814"/>
                    </a:lnTo>
                    <a:lnTo>
                      <a:pt x="291" y="1814"/>
                    </a:lnTo>
                    <a:lnTo>
                      <a:pt x="289" y="1814"/>
                    </a:lnTo>
                    <a:lnTo>
                      <a:pt x="286" y="1813"/>
                    </a:lnTo>
                    <a:lnTo>
                      <a:pt x="281" y="1811"/>
                    </a:lnTo>
                    <a:lnTo>
                      <a:pt x="273" y="1807"/>
                    </a:lnTo>
                    <a:lnTo>
                      <a:pt x="264" y="1800"/>
                    </a:lnTo>
                    <a:lnTo>
                      <a:pt x="258" y="1795"/>
                    </a:lnTo>
                    <a:lnTo>
                      <a:pt x="254" y="1790"/>
                    </a:lnTo>
                    <a:lnTo>
                      <a:pt x="252" y="1789"/>
                    </a:lnTo>
                    <a:lnTo>
                      <a:pt x="250" y="1787"/>
                    </a:lnTo>
                    <a:lnTo>
                      <a:pt x="246" y="1786"/>
                    </a:lnTo>
                    <a:lnTo>
                      <a:pt x="241" y="1786"/>
                    </a:lnTo>
                    <a:lnTo>
                      <a:pt x="234" y="1785"/>
                    </a:lnTo>
                    <a:lnTo>
                      <a:pt x="221" y="1782"/>
                    </a:lnTo>
                    <a:lnTo>
                      <a:pt x="216" y="1782"/>
                    </a:lnTo>
                    <a:lnTo>
                      <a:pt x="211" y="1781"/>
                    </a:lnTo>
                    <a:lnTo>
                      <a:pt x="208" y="1781"/>
                    </a:lnTo>
                    <a:lnTo>
                      <a:pt x="207" y="1783"/>
                    </a:lnTo>
                    <a:lnTo>
                      <a:pt x="206" y="1797"/>
                    </a:lnTo>
                    <a:lnTo>
                      <a:pt x="205" y="1809"/>
                    </a:lnTo>
                    <a:lnTo>
                      <a:pt x="203" y="1814"/>
                    </a:lnTo>
                    <a:lnTo>
                      <a:pt x="200" y="1819"/>
                    </a:lnTo>
                    <a:lnTo>
                      <a:pt x="196" y="1823"/>
                    </a:lnTo>
                    <a:lnTo>
                      <a:pt x="189" y="1827"/>
                    </a:lnTo>
                    <a:lnTo>
                      <a:pt x="184" y="1828"/>
                    </a:lnTo>
                    <a:lnTo>
                      <a:pt x="180" y="1828"/>
                    </a:lnTo>
                    <a:lnTo>
                      <a:pt x="176" y="1828"/>
                    </a:lnTo>
                    <a:lnTo>
                      <a:pt x="172" y="1827"/>
                    </a:lnTo>
                    <a:lnTo>
                      <a:pt x="166" y="1824"/>
                    </a:lnTo>
                    <a:lnTo>
                      <a:pt x="162" y="1821"/>
                    </a:lnTo>
                    <a:lnTo>
                      <a:pt x="160" y="1821"/>
                    </a:lnTo>
                    <a:lnTo>
                      <a:pt x="159" y="1820"/>
                    </a:lnTo>
                    <a:lnTo>
                      <a:pt x="157" y="1821"/>
                    </a:lnTo>
                    <a:lnTo>
                      <a:pt x="156" y="1822"/>
                    </a:lnTo>
                    <a:lnTo>
                      <a:pt x="154" y="1829"/>
                    </a:lnTo>
                    <a:lnTo>
                      <a:pt x="152" y="1843"/>
                    </a:lnTo>
                    <a:lnTo>
                      <a:pt x="152" y="1844"/>
                    </a:lnTo>
                    <a:lnTo>
                      <a:pt x="153" y="1845"/>
                    </a:lnTo>
                    <a:lnTo>
                      <a:pt x="154" y="1846"/>
                    </a:lnTo>
                    <a:lnTo>
                      <a:pt x="156" y="1847"/>
                    </a:lnTo>
                    <a:lnTo>
                      <a:pt x="161" y="1848"/>
                    </a:lnTo>
                    <a:lnTo>
                      <a:pt x="168" y="1849"/>
                    </a:lnTo>
                    <a:lnTo>
                      <a:pt x="185" y="1849"/>
                    </a:lnTo>
                    <a:lnTo>
                      <a:pt x="205" y="1849"/>
                    </a:lnTo>
                    <a:lnTo>
                      <a:pt x="225" y="1849"/>
                    </a:lnTo>
                    <a:lnTo>
                      <a:pt x="245" y="1850"/>
                    </a:lnTo>
                    <a:lnTo>
                      <a:pt x="253" y="1852"/>
                    </a:lnTo>
                    <a:lnTo>
                      <a:pt x="260" y="1853"/>
                    </a:lnTo>
                    <a:lnTo>
                      <a:pt x="265" y="1856"/>
                    </a:lnTo>
                    <a:lnTo>
                      <a:pt x="268" y="1859"/>
                    </a:lnTo>
                    <a:lnTo>
                      <a:pt x="271" y="1864"/>
                    </a:lnTo>
                    <a:lnTo>
                      <a:pt x="273" y="1870"/>
                    </a:lnTo>
                    <a:lnTo>
                      <a:pt x="273" y="1874"/>
                    </a:lnTo>
                    <a:lnTo>
                      <a:pt x="273" y="1879"/>
                    </a:lnTo>
                    <a:lnTo>
                      <a:pt x="273" y="1884"/>
                    </a:lnTo>
                    <a:lnTo>
                      <a:pt x="271" y="1888"/>
                    </a:lnTo>
                    <a:lnTo>
                      <a:pt x="269" y="1892"/>
                    </a:lnTo>
                    <a:lnTo>
                      <a:pt x="266" y="1896"/>
                    </a:lnTo>
                    <a:lnTo>
                      <a:pt x="259" y="1902"/>
                    </a:lnTo>
                    <a:lnTo>
                      <a:pt x="251" y="1908"/>
                    </a:lnTo>
                    <a:lnTo>
                      <a:pt x="241" y="1913"/>
                    </a:lnTo>
                    <a:lnTo>
                      <a:pt x="231" y="1916"/>
                    </a:lnTo>
                    <a:lnTo>
                      <a:pt x="215" y="1920"/>
                    </a:lnTo>
                    <a:lnTo>
                      <a:pt x="199" y="1924"/>
                    </a:lnTo>
                    <a:lnTo>
                      <a:pt x="191" y="1926"/>
                    </a:lnTo>
                    <a:lnTo>
                      <a:pt x="183" y="1929"/>
                    </a:lnTo>
                    <a:lnTo>
                      <a:pt x="176" y="1932"/>
                    </a:lnTo>
                    <a:lnTo>
                      <a:pt x="168" y="1936"/>
                    </a:lnTo>
                    <a:lnTo>
                      <a:pt x="167" y="1939"/>
                    </a:lnTo>
                    <a:lnTo>
                      <a:pt x="167" y="1944"/>
                    </a:lnTo>
                    <a:lnTo>
                      <a:pt x="167" y="1951"/>
                    </a:lnTo>
                    <a:lnTo>
                      <a:pt x="168" y="1959"/>
                    </a:lnTo>
                    <a:lnTo>
                      <a:pt x="170" y="1966"/>
                    </a:lnTo>
                    <a:lnTo>
                      <a:pt x="173" y="1972"/>
                    </a:lnTo>
                    <a:lnTo>
                      <a:pt x="176" y="1974"/>
                    </a:lnTo>
                    <a:lnTo>
                      <a:pt x="179" y="1975"/>
                    </a:lnTo>
                    <a:lnTo>
                      <a:pt x="181" y="1975"/>
                    </a:lnTo>
                    <a:lnTo>
                      <a:pt x="184" y="1975"/>
                    </a:lnTo>
                    <a:lnTo>
                      <a:pt x="212" y="1964"/>
                    </a:lnTo>
                    <a:lnTo>
                      <a:pt x="243" y="1954"/>
                    </a:lnTo>
                    <a:lnTo>
                      <a:pt x="258" y="1950"/>
                    </a:lnTo>
                    <a:lnTo>
                      <a:pt x="273" y="1947"/>
                    </a:lnTo>
                    <a:lnTo>
                      <a:pt x="290" y="1944"/>
                    </a:lnTo>
                    <a:lnTo>
                      <a:pt x="304" y="1944"/>
                    </a:lnTo>
                    <a:lnTo>
                      <a:pt x="307" y="1943"/>
                    </a:lnTo>
                    <a:lnTo>
                      <a:pt x="309" y="1942"/>
                    </a:lnTo>
                    <a:lnTo>
                      <a:pt x="310" y="1941"/>
                    </a:lnTo>
                    <a:lnTo>
                      <a:pt x="310" y="1939"/>
                    </a:lnTo>
                    <a:lnTo>
                      <a:pt x="310" y="1935"/>
                    </a:lnTo>
                    <a:lnTo>
                      <a:pt x="309" y="1930"/>
                    </a:lnTo>
                    <a:lnTo>
                      <a:pt x="308" y="1924"/>
                    </a:lnTo>
                    <a:lnTo>
                      <a:pt x="307" y="1920"/>
                    </a:lnTo>
                    <a:lnTo>
                      <a:pt x="306" y="1918"/>
                    </a:lnTo>
                    <a:lnTo>
                      <a:pt x="307" y="1916"/>
                    </a:lnTo>
                    <a:lnTo>
                      <a:pt x="307" y="1915"/>
                    </a:lnTo>
                    <a:lnTo>
                      <a:pt x="309" y="1915"/>
                    </a:lnTo>
                    <a:lnTo>
                      <a:pt x="315" y="1914"/>
                    </a:lnTo>
                    <a:lnTo>
                      <a:pt x="321" y="1912"/>
                    </a:lnTo>
                    <a:lnTo>
                      <a:pt x="326" y="1910"/>
                    </a:lnTo>
                    <a:lnTo>
                      <a:pt x="330" y="1908"/>
                    </a:lnTo>
                    <a:lnTo>
                      <a:pt x="334" y="1906"/>
                    </a:lnTo>
                    <a:lnTo>
                      <a:pt x="337" y="1904"/>
                    </a:lnTo>
                    <a:lnTo>
                      <a:pt x="338" y="1902"/>
                    </a:lnTo>
                    <a:lnTo>
                      <a:pt x="339" y="1899"/>
                    </a:lnTo>
                    <a:lnTo>
                      <a:pt x="339" y="1897"/>
                    </a:lnTo>
                    <a:lnTo>
                      <a:pt x="338" y="1895"/>
                    </a:lnTo>
                    <a:lnTo>
                      <a:pt x="337" y="1893"/>
                    </a:lnTo>
                    <a:lnTo>
                      <a:pt x="333" y="1891"/>
                    </a:lnTo>
                    <a:lnTo>
                      <a:pt x="330" y="1890"/>
                    </a:lnTo>
                    <a:lnTo>
                      <a:pt x="326" y="1889"/>
                    </a:lnTo>
                    <a:lnTo>
                      <a:pt x="321" y="1888"/>
                    </a:lnTo>
                    <a:lnTo>
                      <a:pt x="316" y="1888"/>
                    </a:lnTo>
                    <a:lnTo>
                      <a:pt x="316" y="1876"/>
                    </a:lnTo>
                    <a:lnTo>
                      <a:pt x="319" y="1849"/>
                    </a:lnTo>
                    <a:lnTo>
                      <a:pt x="323" y="1820"/>
                    </a:lnTo>
                    <a:lnTo>
                      <a:pt x="327" y="1800"/>
                    </a:lnTo>
                    <a:lnTo>
                      <a:pt x="329" y="1793"/>
                    </a:lnTo>
                    <a:lnTo>
                      <a:pt x="332" y="1788"/>
                    </a:lnTo>
                    <a:lnTo>
                      <a:pt x="335" y="1785"/>
                    </a:lnTo>
                    <a:lnTo>
                      <a:pt x="339" y="1782"/>
                    </a:lnTo>
                    <a:lnTo>
                      <a:pt x="342" y="1782"/>
                    </a:lnTo>
                    <a:lnTo>
                      <a:pt x="345" y="1782"/>
                    </a:lnTo>
                    <a:lnTo>
                      <a:pt x="349" y="1783"/>
                    </a:lnTo>
                    <a:lnTo>
                      <a:pt x="352" y="1785"/>
                    </a:lnTo>
                    <a:lnTo>
                      <a:pt x="369" y="1799"/>
                    </a:lnTo>
                    <a:lnTo>
                      <a:pt x="389" y="1816"/>
                    </a:lnTo>
                    <a:lnTo>
                      <a:pt x="406" y="1826"/>
                    </a:lnTo>
                    <a:lnTo>
                      <a:pt x="422" y="1837"/>
                    </a:lnTo>
                    <a:lnTo>
                      <a:pt x="429" y="1843"/>
                    </a:lnTo>
                    <a:lnTo>
                      <a:pt x="434" y="1849"/>
                    </a:lnTo>
                    <a:lnTo>
                      <a:pt x="436" y="1853"/>
                    </a:lnTo>
                    <a:lnTo>
                      <a:pt x="438" y="1856"/>
                    </a:lnTo>
                    <a:lnTo>
                      <a:pt x="439" y="1860"/>
                    </a:lnTo>
                    <a:lnTo>
                      <a:pt x="439" y="1863"/>
                    </a:lnTo>
                    <a:lnTo>
                      <a:pt x="440" y="1875"/>
                    </a:lnTo>
                    <a:lnTo>
                      <a:pt x="441" y="1883"/>
                    </a:lnTo>
                    <a:lnTo>
                      <a:pt x="442" y="1886"/>
                    </a:lnTo>
                    <a:lnTo>
                      <a:pt x="445" y="1888"/>
                    </a:lnTo>
                    <a:lnTo>
                      <a:pt x="446" y="1889"/>
                    </a:lnTo>
                    <a:lnTo>
                      <a:pt x="447" y="1889"/>
                    </a:lnTo>
                    <a:lnTo>
                      <a:pt x="449" y="1889"/>
                    </a:lnTo>
                    <a:lnTo>
                      <a:pt x="450" y="1887"/>
                    </a:lnTo>
                    <a:lnTo>
                      <a:pt x="451" y="1885"/>
                    </a:lnTo>
                    <a:lnTo>
                      <a:pt x="452" y="1882"/>
                    </a:lnTo>
                    <a:lnTo>
                      <a:pt x="454" y="1874"/>
                    </a:lnTo>
                    <a:lnTo>
                      <a:pt x="454" y="1862"/>
                    </a:lnTo>
                    <a:lnTo>
                      <a:pt x="454" y="1856"/>
                    </a:lnTo>
                    <a:lnTo>
                      <a:pt x="455" y="1851"/>
                    </a:lnTo>
                    <a:lnTo>
                      <a:pt x="456" y="1848"/>
                    </a:lnTo>
                    <a:lnTo>
                      <a:pt x="457" y="1846"/>
                    </a:lnTo>
                    <a:lnTo>
                      <a:pt x="459" y="1845"/>
                    </a:lnTo>
                    <a:lnTo>
                      <a:pt x="461" y="1845"/>
                    </a:lnTo>
                    <a:lnTo>
                      <a:pt x="463" y="1845"/>
                    </a:lnTo>
                    <a:lnTo>
                      <a:pt x="466" y="1847"/>
                    </a:lnTo>
                    <a:lnTo>
                      <a:pt x="477" y="1857"/>
                    </a:lnTo>
                    <a:lnTo>
                      <a:pt x="490" y="1870"/>
                    </a:lnTo>
                    <a:lnTo>
                      <a:pt x="559" y="1934"/>
                    </a:lnTo>
                    <a:lnTo>
                      <a:pt x="568" y="1942"/>
                    </a:lnTo>
                    <a:lnTo>
                      <a:pt x="578" y="1949"/>
                    </a:lnTo>
                    <a:lnTo>
                      <a:pt x="587" y="1956"/>
                    </a:lnTo>
                    <a:lnTo>
                      <a:pt x="596" y="1962"/>
                    </a:lnTo>
                    <a:lnTo>
                      <a:pt x="615" y="1974"/>
                    </a:lnTo>
                    <a:lnTo>
                      <a:pt x="633" y="1988"/>
                    </a:lnTo>
                    <a:lnTo>
                      <a:pt x="642" y="1996"/>
                    </a:lnTo>
                    <a:lnTo>
                      <a:pt x="649" y="2003"/>
                    </a:lnTo>
                    <a:lnTo>
                      <a:pt x="655" y="2010"/>
                    </a:lnTo>
                    <a:lnTo>
                      <a:pt x="661" y="2017"/>
                    </a:lnTo>
                    <a:lnTo>
                      <a:pt x="665" y="2024"/>
                    </a:lnTo>
                    <a:lnTo>
                      <a:pt x="667" y="2033"/>
                    </a:lnTo>
                    <a:lnTo>
                      <a:pt x="669" y="2044"/>
                    </a:lnTo>
                    <a:lnTo>
                      <a:pt x="669" y="2056"/>
                    </a:lnTo>
                    <a:lnTo>
                      <a:pt x="670" y="2058"/>
                    </a:lnTo>
                    <a:lnTo>
                      <a:pt x="671" y="2060"/>
                    </a:lnTo>
                    <a:lnTo>
                      <a:pt x="674" y="2061"/>
                    </a:lnTo>
                    <a:lnTo>
                      <a:pt x="676" y="2063"/>
                    </a:lnTo>
                    <a:lnTo>
                      <a:pt x="683" y="2064"/>
                    </a:lnTo>
                    <a:lnTo>
                      <a:pt x="691" y="2063"/>
                    </a:lnTo>
                    <a:lnTo>
                      <a:pt x="696" y="2062"/>
                    </a:lnTo>
                    <a:lnTo>
                      <a:pt x="700" y="2060"/>
                    </a:lnTo>
                    <a:lnTo>
                      <a:pt x="703" y="2057"/>
                    </a:lnTo>
                    <a:lnTo>
                      <a:pt x="707" y="2054"/>
                    </a:lnTo>
                    <a:lnTo>
                      <a:pt x="709" y="2050"/>
                    </a:lnTo>
                    <a:lnTo>
                      <a:pt x="712" y="2045"/>
                    </a:lnTo>
                    <a:lnTo>
                      <a:pt x="714" y="2039"/>
                    </a:lnTo>
                    <a:lnTo>
                      <a:pt x="714" y="2033"/>
                    </a:lnTo>
                    <a:lnTo>
                      <a:pt x="714" y="2029"/>
                    </a:lnTo>
                    <a:lnTo>
                      <a:pt x="712" y="2025"/>
                    </a:lnTo>
                    <a:lnTo>
                      <a:pt x="709" y="2020"/>
                    </a:lnTo>
                    <a:lnTo>
                      <a:pt x="706" y="2015"/>
                    </a:lnTo>
                    <a:lnTo>
                      <a:pt x="698" y="2003"/>
                    </a:lnTo>
                    <a:lnTo>
                      <a:pt x="687" y="1990"/>
                    </a:lnTo>
                    <a:lnTo>
                      <a:pt x="658" y="1959"/>
                    </a:lnTo>
                    <a:lnTo>
                      <a:pt x="625" y="1925"/>
                    </a:lnTo>
                    <a:lnTo>
                      <a:pt x="589" y="1891"/>
                    </a:lnTo>
                    <a:lnTo>
                      <a:pt x="557" y="1858"/>
                    </a:lnTo>
                    <a:lnTo>
                      <a:pt x="528" y="1831"/>
                    </a:lnTo>
                    <a:lnTo>
                      <a:pt x="509" y="1810"/>
                    </a:lnTo>
                    <a:lnTo>
                      <a:pt x="503" y="1804"/>
                    </a:lnTo>
                    <a:lnTo>
                      <a:pt x="496" y="1798"/>
                    </a:lnTo>
                    <a:lnTo>
                      <a:pt x="488" y="1792"/>
                    </a:lnTo>
                    <a:lnTo>
                      <a:pt x="480" y="1786"/>
                    </a:lnTo>
                    <a:lnTo>
                      <a:pt x="461" y="1775"/>
                    </a:lnTo>
                    <a:lnTo>
                      <a:pt x="439" y="1764"/>
                    </a:lnTo>
                    <a:lnTo>
                      <a:pt x="397" y="1744"/>
                    </a:lnTo>
                    <a:lnTo>
                      <a:pt x="362" y="1728"/>
                    </a:lnTo>
                    <a:lnTo>
                      <a:pt x="352" y="1723"/>
                    </a:lnTo>
                    <a:lnTo>
                      <a:pt x="346" y="1718"/>
                    </a:lnTo>
                    <a:lnTo>
                      <a:pt x="345" y="1717"/>
                    </a:lnTo>
                    <a:lnTo>
                      <a:pt x="345" y="1715"/>
                    </a:lnTo>
                    <a:lnTo>
                      <a:pt x="346" y="1713"/>
                    </a:lnTo>
                    <a:lnTo>
                      <a:pt x="347" y="1712"/>
                    </a:lnTo>
                    <a:lnTo>
                      <a:pt x="359" y="1704"/>
                    </a:lnTo>
                    <a:lnTo>
                      <a:pt x="376" y="1691"/>
                    </a:lnTo>
                    <a:lnTo>
                      <a:pt x="458" y="1611"/>
                    </a:lnTo>
                    <a:lnTo>
                      <a:pt x="464" y="1604"/>
                    </a:lnTo>
                    <a:lnTo>
                      <a:pt x="472" y="1594"/>
                    </a:lnTo>
                    <a:lnTo>
                      <a:pt x="479" y="1584"/>
                    </a:lnTo>
                    <a:lnTo>
                      <a:pt x="483" y="1576"/>
                    </a:lnTo>
                    <a:lnTo>
                      <a:pt x="484" y="1575"/>
                    </a:lnTo>
                    <a:lnTo>
                      <a:pt x="486" y="1574"/>
                    </a:lnTo>
                    <a:lnTo>
                      <a:pt x="488" y="1572"/>
                    </a:lnTo>
                    <a:lnTo>
                      <a:pt x="490" y="1570"/>
                    </a:lnTo>
                    <a:lnTo>
                      <a:pt x="491" y="1569"/>
                    </a:lnTo>
                    <a:lnTo>
                      <a:pt x="492" y="1568"/>
                    </a:lnTo>
                    <a:lnTo>
                      <a:pt x="515" y="1542"/>
                    </a:lnTo>
                    <a:lnTo>
                      <a:pt x="547" y="1503"/>
                    </a:lnTo>
                    <a:lnTo>
                      <a:pt x="564" y="1483"/>
                    </a:lnTo>
                    <a:lnTo>
                      <a:pt x="580" y="1465"/>
                    </a:lnTo>
                    <a:lnTo>
                      <a:pt x="593" y="1450"/>
                    </a:lnTo>
                    <a:lnTo>
                      <a:pt x="604" y="1440"/>
                    </a:lnTo>
                    <a:lnTo>
                      <a:pt x="618" y="1428"/>
                    </a:lnTo>
                    <a:lnTo>
                      <a:pt x="631" y="1416"/>
                    </a:lnTo>
                    <a:lnTo>
                      <a:pt x="644" y="1402"/>
                    </a:lnTo>
                    <a:lnTo>
                      <a:pt x="656" y="1388"/>
                    </a:lnTo>
                    <a:lnTo>
                      <a:pt x="682" y="1357"/>
                    </a:lnTo>
                    <a:lnTo>
                      <a:pt x="706" y="1324"/>
                    </a:lnTo>
                    <a:lnTo>
                      <a:pt x="730" y="1291"/>
                    </a:lnTo>
                    <a:lnTo>
                      <a:pt x="755" y="1258"/>
                    </a:lnTo>
                    <a:lnTo>
                      <a:pt x="768" y="1241"/>
                    </a:lnTo>
                    <a:lnTo>
                      <a:pt x="780" y="1226"/>
                    </a:lnTo>
                    <a:lnTo>
                      <a:pt x="793" y="1212"/>
                    </a:lnTo>
                    <a:lnTo>
                      <a:pt x="806" y="1198"/>
                    </a:lnTo>
                    <a:lnTo>
                      <a:pt x="838" y="1166"/>
                    </a:lnTo>
                    <a:lnTo>
                      <a:pt x="869" y="1133"/>
                    </a:lnTo>
                    <a:lnTo>
                      <a:pt x="900" y="1098"/>
                    </a:lnTo>
                    <a:lnTo>
                      <a:pt x="931" y="1064"/>
                    </a:lnTo>
                    <a:lnTo>
                      <a:pt x="960" y="1028"/>
                    </a:lnTo>
                    <a:lnTo>
                      <a:pt x="991" y="994"/>
                    </a:lnTo>
                    <a:lnTo>
                      <a:pt x="1021" y="959"/>
                    </a:lnTo>
                    <a:lnTo>
                      <a:pt x="1053" y="925"/>
                    </a:lnTo>
                    <a:lnTo>
                      <a:pt x="1066" y="909"/>
                    </a:lnTo>
                    <a:lnTo>
                      <a:pt x="1079" y="892"/>
                    </a:lnTo>
                    <a:lnTo>
                      <a:pt x="1092" y="873"/>
                    </a:lnTo>
                    <a:lnTo>
                      <a:pt x="1103" y="854"/>
                    </a:lnTo>
                    <a:lnTo>
                      <a:pt x="1115" y="835"/>
                    </a:lnTo>
                    <a:lnTo>
                      <a:pt x="1128" y="817"/>
                    </a:lnTo>
                    <a:lnTo>
                      <a:pt x="1141" y="800"/>
                    </a:lnTo>
                    <a:lnTo>
                      <a:pt x="1156" y="784"/>
                    </a:lnTo>
                    <a:lnTo>
                      <a:pt x="1168" y="772"/>
                    </a:lnTo>
                    <a:lnTo>
                      <a:pt x="1179" y="758"/>
                    </a:lnTo>
                    <a:lnTo>
                      <a:pt x="1190" y="744"/>
                    </a:lnTo>
                    <a:lnTo>
                      <a:pt x="1202" y="727"/>
                    </a:lnTo>
                    <a:lnTo>
                      <a:pt x="1222" y="695"/>
                    </a:lnTo>
                    <a:lnTo>
                      <a:pt x="1241" y="661"/>
                    </a:lnTo>
                    <a:lnTo>
                      <a:pt x="1261" y="626"/>
                    </a:lnTo>
                    <a:lnTo>
                      <a:pt x="1279" y="592"/>
                    </a:lnTo>
                    <a:lnTo>
                      <a:pt x="1297" y="558"/>
                    </a:lnTo>
                    <a:lnTo>
                      <a:pt x="1316" y="527"/>
                    </a:lnTo>
                    <a:lnTo>
                      <a:pt x="1335" y="495"/>
                    </a:lnTo>
                    <a:lnTo>
                      <a:pt x="1354" y="460"/>
                    </a:lnTo>
                    <a:lnTo>
                      <a:pt x="1374" y="423"/>
                    </a:lnTo>
                    <a:lnTo>
                      <a:pt x="1392" y="385"/>
                    </a:lnTo>
                    <a:lnTo>
                      <a:pt x="1410" y="346"/>
                    </a:lnTo>
                    <a:lnTo>
                      <a:pt x="1429" y="308"/>
                    </a:lnTo>
                    <a:lnTo>
                      <a:pt x="1445" y="272"/>
                    </a:lnTo>
                    <a:lnTo>
                      <a:pt x="1460" y="238"/>
                    </a:lnTo>
                    <a:lnTo>
                      <a:pt x="1470" y="217"/>
                    </a:lnTo>
                    <a:lnTo>
                      <a:pt x="1479" y="196"/>
                    </a:lnTo>
                    <a:lnTo>
                      <a:pt x="1488" y="175"/>
                    </a:lnTo>
                    <a:lnTo>
                      <a:pt x="1497" y="154"/>
                    </a:lnTo>
                    <a:lnTo>
                      <a:pt x="1506" y="134"/>
                    </a:lnTo>
                    <a:lnTo>
                      <a:pt x="1516" y="114"/>
                    </a:lnTo>
                    <a:lnTo>
                      <a:pt x="1528" y="94"/>
                    </a:lnTo>
                    <a:lnTo>
                      <a:pt x="1539" y="75"/>
                    </a:lnTo>
                    <a:lnTo>
                      <a:pt x="1550" y="57"/>
                    </a:lnTo>
                    <a:lnTo>
                      <a:pt x="1560" y="39"/>
                    </a:lnTo>
                    <a:lnTo>
                      <a:pt x="1569" y="19"/>
                    </a:lnTo>
                    <a:lnTo>
                      <a:pt x="1580" y="0"/>
                    </a:lnTo>
                    <a:lnTo>
                      <a:pt x="1580" y="0"/>
                    </a:lnTo>
                    <a:lnTo>
                      <a:pt x="1671" y="47"/>
                    </a:lnTo>
                    <a:lnTo>
                      <a:pt x="1768" y="93"/>
                    </a:lnTo>
                    <a:lnTo>
                      <a:pt x="1945" y="106"/>
                    </a:lnTo>
                    <a:lnTo>
                      <a:pt x="1951" y="106"/>
                    </a:lnTo>
                    <a:lnTo>
                      <a:pt x="1955" y="108"/>
                    </a:lnTo>
                    <a:lnTo>
                      <a:pt x="1957" y="110"/>
                    </a:lnTo>
                    <a:lnTo>
                      <a:pt x="1959" y="113"/>
                    </a:lnTo>
                    <a:lnTo>
                      <a:pt x="1960" y="117"/>
                    </a:lnTo>
                    <a:lnTo>
                      <a:pt x="1959" y="121"/>
                    </a:lnTo>
                    <a:lnTo>
                      <a:pt x="1958" y="126"/>
                    </a:lnTo>
                    <a:lnTo>
                      <a:pt x="1956" y="131"/>
                    </a:lnTo>
                    <a:lnTo>
                      <a:pt x="1949" y="143"/>
                    </a:lnTo>
                    <a:lnTo>
                      <a:pt x="1940" y="156"/>
                    </a:lnTo>
                    <a:lnTo>
                      <a:pt x="1930" y="170"/>
                    </a:lnTo>
                    <a:lnTo>
                      <a:pt x="1918" y="185"/>
                    </a:lnTo>
                    <a:lnTo>
                      <a:pt x="1890" y="215"/>
                    </a:lnTo>
                    <a:lnTo>
                      <a:pt x="1863" y="245"/>
                    </a:lnTo>
                    <a:lnTo>
                      <a:pt x="1839" y="268"/>
                    </a:lnTo>
                    <a:lnTo>
                      <a:pt x="1823" y="284"/>
                    </a:lnTo>
                    <a:lnTo>
                      <a:pt x="1817" y="290"/>
                    </a:lnTo>
                    <a:lnTo>
                      <a:pt x="1813" y="298"/>
                    </a:lnTo>
                    <a:lnTo>
                      <a:pt x="1809" y="306"/>
                    </a:lnTo>
                    <a:lnTo>
                      <a:pt x="1806" y="315"/>
                    </a:lnTo>
                    <a:lnTo>
                      <a:pt x="1804" y="324"/>
                    </a:lnTo>
                    <a:lnTo>
                      <a:pt x="1802" y="334"/>
                    </a:lnTo>
                    <a:lnTo>
                      <a:pt x="1801" y="344"/>
                    </a:lnTo>
                    <a:lnTo>
                      <a:pt x="1801" y="354"/>
                    </a:lnTo>
                    <a:lnTo>
                      <a:pt x="1800" y="376"/>
                    </a:lnTo>
                    <a:lnTo>
                      <a:pt x="1799" y="397"/>
                    </a:lnTo>
                    <a:lnTo>
                      <a:pt x="1798" y="408"/>
                    </a:lnTo>
                    <a:lnTo>
                      <a:pt x="1797" y="419"/>
                    </a:lnTo>
                    <a:lnTo>
                      <a:pt x="1795" y="430"/>
                    </a:lnTo>
                    <a:lnTo>
                      <a:pt x="1793" y="440"/>
                    </a:lnTo>
                    <a:lnTo>
                      <a:pt x="1790" y="448"/>
                    </a:lnTo>
                    <a:lnTo>
                      <a:pt x="1785" y="455"/>
                    </a:lnTo>
                    <a:lnTo>
                      <a:pt x="1781" y="463"/>
                    </a:lnTo>
                    <a:lnTo>
                      <a:pt x="1775" y="471"/>
                    </a:lnTo>
                    <a:lnTo>
                      <a:pt x="1764" y="486"/>
                    </a:lnTo>
                    <a:lnTo>
                      <a:pt x="1754" y="501"/>
                    </a:lnTo>
                    <a:lnTo>
                      <a:pt x="1750" y="508"/>
                    </a:lnTo>
                    <a:lnTo>
                      <a:pt x="1748" y="515"/>
                    </a:lnTo>
                    <a:lnTo>
                      <a:pt x="1747" y="521"/>
                    </a:lnTo>
                    <a:lnTo>
                      <a:pt x="1748" y="527"/>
                    </a:lnTo>
                    <a:lnTo>
                      <a:pt x="1750" y="530"/>
                    </a:lnTo>
                    <a:lnTo>
                      <a:pt x="1752" y="533"/>
                    </a:lnTo>
                    <a:lnTo>
                      <a:pt x="1754" y="535"/>
                    </a:lnTo>
                    <a:lnTo>
                      <a:pt x="1757" y="538"/>
                    </a:lnTo>
                    <a:lnTo>
                      <a:pt x="1766" y="542"/>
                    </a:lnTo>
                    <a:lnTo>
                      <a:pt x="1778" y="546"/>
                    </a:lnTo>
                    <a:lnTo>
                      <a:pt x="1787" y="548"/>
                    </a:lnTo>
                    <a:lnTo>
                      <a:pt x="1796" y="549"/>
                    </a:lnTo>
                    <a:lnTo>
                      <a:pt x="1805" y="549"/>
                    </a:lnTo>
                    <a:lnTo>
                      <a:pt x="1814" y="550"/>
                    </a:lnTo>
                    <a:lnTo>
                      <a:pt x="1823" y="550"/>
                    </a:lnTo>
                    <a:lnTo>
                      <a:pt x="1832" y="550"/>
                    </a:lnTo>
                    <a:lnTo>
                      <a:pt x="1841" y="552"/>
                    </a:lnTo>
                    <a:lnTo>
                      <a:pt x="1851" y="554"/>
                    </a:lnTo>
                    <a:lnTo>
                      <a:pt x="1865" y="560"/>
                    </a:lnTo>
                    <a:lnTo>
                      <a:pt x="1879" y="569"/>
                    </a:lnTo>
                    <a:lnTo>
                      <a:pt x="1893" y="578"/>
                    </a:lnTo>
                    <a:lnTo>
                      <a:pt x="1908" y="587"/>
                    </a:lnTo>
                    <a:lnTo>
                      <a:pt x="1915" y="590"/>
                    </a:lnTo>
                    <a:lnTo>
                      <a:pt x="1921" y="593"/>
                    </a:lnTo>
                    <a:lnTo>
                      <a:pt x="1928" y="596"/>
                    </a:lnTo>
                    <a:lnTo>
                      <a:pt x="1934" y="597"/>
                    </a:lnTo>
                    <a:lnTo>
                      <a:pt x="1940" y="598"/>
                    </a:lnTo>
                    <a:lnTo>
                      <a:pt x="1946" y="597"/>
                    </a:lnTo>
                    <a:lnTo>
                      <a:pt x="1952" y="594"/>
                    </a:lnTo>
                    <a:lnTo>
                      <a:pt x="1958" y="590"/>
                    </a:lnTo>
                    <a:lnTo>
                      <a:pt x="1970" y="582"/>
                    </a:lnTo>
                    <a:lnTo>
                      <a:pt x="1983" y="574"/>
                    </a:lnTo>
                    <a:lnTo>
                      <a:pt x="1998" y="567"/>
                    </a:lnTo>
                    <a:lnTo>
                      <a:pt x="2014" y="561"/>
                    </a:lnTo>
                    <a:lnTo>
                      <a:pt x="2029" y="555"/>
                    </a:lnTo>
                    <a:lnTo>
                      <a:pt x="2044" y="548"/>
                    </a:lnTo>
                    <a:lnTo>
                      <a:pt x="2058" y="541"/>
                    </a:lnTo>
                    <a:lnTo>
                      <a:pt x="2069" y="532"/>
                    </a:lnTo>
                    <a:lnTo>
                      <a:pt x="2088" y="513"/>
                    </a:lnTo>
                    <a:lnTo>
                      <a:pt x="2102" y="499"/>
                    </a:lnTo>
                    <a:lnTo>
                      <a:pt x="2105" y="497"/>
                    </a:lnTo>
                    <a:lnTo>
                      <a:pt x="2109" y="496"/>
                    </a:lnTo>
                    <a:lnTo>
                      <a:pt x="2113" y="496"/>
                    </a:lnTo>
                    <a:lnTo>
                      <a:pt x="2117" y="498"/>
                    </a:lnTo>
                    <a:lnTo>
                      <a:pt x="2121" y="500"/>
                    </a:lnTo>
                    <a:lnTo>
                      <a:pt x="2125" y="504"/>
                    </a:lnTo>
                    <a:lnTo>
                      <a:pt x="2130" y="509"/>
                    </a:lnTo>
                    <a:lnTo>
                      <a:pt x="2135" y="516"/>
                    </a:lnTo>
                    <a:lnTo>
                      <a:pt x="2139" y="521"/>
                    </a:lnTo>
                    <a:lnTo>
                      <a:pt x="2143" y="523"/>
                    </a:lnTo>
                    <a:lnTo>
                      <a:pt x="2147" y="524"/>
                    </a:lnTo>
                    <a:lnTo>
                      <a:pt x="2152" y="524"/>
                    </a:lnTo>
                    <a:lnTo>
                      <a:pt x="2157" y="522"/>
                    </a:lnTo>
                    <a:lnTo>
                      <a:pt x="2162" y="520"/>
                    </a:lnTo>
                    <a:lnTo>
                      <a:pt x="2167" y="516"/>
                    </a:lnTo>
                    <a:lnTo>
                      <a:pt x="2172" y="512"/>
                    </a:lnTo>
                    <a:lnTo>
                      <a:pt x="2191" y="493"/>
                    </a:lnTo>
                    <a:lnTo>
                      <a:pt x="2204" y="479"/>
                    </a:lnTo>
                    <a:lnTo>
                      <a:pt x="2212" y="475"/>
                    </a:lnTo>
                    <a:lnTo>
                      <a:pt x="2221" y="472"/>
                    </a:lnTo>
                    <a:lnTo>
                      <a:pt x="2230" y="470"/>
                    </a:lnTo>
                    <a:lnTo>
                      <a:pt x="2240" y="469"/>
                    </a:lnTo>
                    <a:lnTo>
                      <a:pt x="2261" y="469"/>
                    </a:lnTo>
                    <a:lnTo>
                      <a:pt x="2281" y="471"/>
                    </a:lnTo>
                    <a:lnTo>
                      <a:pt x="2283" y="473"/>
                    </a:lnTo>
                    <a:lnTo>
                      <a:pt x="2283" y="476"/>
                    </a:lnTo>
                    <a:lnTo>
                      <a:pt x="2283" y="481"/>
                    </a:lnTo>
                    <a:lnTo>
                      <a:pt x="2283" y="486"/>
                    </a:lnTo>
                    <a:lnTo>
                      <a:pt x="2281" y="496"/>
                    </a:lnTo>
                    <a:lnTo>
                      <a:pt x="2280" y="502"/>
                    </a:lnTo>
                    <a:lnTo>
                      <a:pt x="2278" y="516"/>
                    </a:lnTo>
                    <a:lnTo>
                      <a:pt x="2277" y="532"/>
                    </a:lnTo>
                    <a:lnTo>
                      <a:pt x="2278" y="549"/>
                    </a:lnTo>
                    <a:lnTo>
                      <a:pt x="2281" y="565"/>
                    </a:lnTo>
                    <a:lnTo>
                      <a:pt x="2283" y="573"/>
                    </a:lnTo>
                    <a:lnTo>
                      <a:pt x="2286" y="581"/>
                    </a:lnTo>
                    <a:lnTo>
                      <a:pt x="2289" y="587"/>
                    </a:lnTo>
                    <a:lnTo>
                      <a:pt x="2293" y="593"/>
                    </a:lnTo>
                    <a:lnTo>
                      <a:pt x="2298" y="598"/>
                    </a:lnTo>
                    <a:lnTo>
                      <a:pt x="2303" y="601"/>
                    </a:lnTo>
                    <a:lnTo>
                      <a:pt x="2310" y="604"/>
                    </a:lnTo>
                    <a:lnTo>
                      <a:pt x="2317" y="604"/>
                    </a:lnTo>
                    <a:lnTo>
                      <a:pt x="2324" y="603"/>
                    </a:lnTo>
                    <a:lnTo>
                      <a:pt x="2332" y="601"/>
                    </a:lnTo>
                    <a:lnTo>
                      <a:pt x="2340" y="596"/>
                    </a:lnTo>
                    <a:lnTo>
                      <a:pt x="2349" y="591"/>
                    </a:lnTo>
                    <a:lnTo>
                      <a:pt x="2368" y="576"/>
                    </a:lnTo>
                    <a:lnTo>
                      <a:pt x="2388" y="559"/>
                    </a:lnTo>
                    <a:lnTo>
                      <a:pt x="2408" y="542"/>
                    </a:lnTo>
                    <a:lnTo>
                      <a:pt x="2428" y="526"/>
                    </a:lnTo>
                    <a:lnTo>
                      <a:pt x="2438" y="520"/>
                    </a:lnTo>
                    <a:lnTo>
                      <a:pt x="2447" y="514"/>
                    </a:lnTo>
                    <a:lnTo>
                      <a:pt x="2455" y="510"/>
                    </a:lnTo>
                    <a:lnTo>
                      <a:pt x="2463" y="507"/>
                    </a:lnTo>
                    <a:lnTo>
                      <a:pt x="2481" y="503"/>
                    </a:lnTo>
                    <a:lnTo>
                      <a:pt x="2496" y="500"/>
                    </a:lnTo>
                    <a:lnTo>
                      <a:pt x="2508" y="499"/>
                    </a:lnTo>
                    <a:lnTo>
                      <a:pt x="2518" y="499"/>
                    </a:lnTo>
                    <a:lnTo>
                      <a:pt x="2525" y="500"/>
                    </a:lnTo>
                    <a:lnTo>
                      <a:pt x="2530" y="502"/>
                    </a:lnTo>
                    <a:lnTo>
                      <a:pt x="2534" y="505"/>
                    </a:lnTo>
                    <a:lnTo>
                      <a:pt x="2536" y="509"/>
                    </a:lnTo>
                    <a:lnTo>
                      <a:pt x="2536" y="509"/>
                    </a:lnTo>
                    <a:lnTo>
                      <a:pt x="2537" y="513"/>
                    </a:lnTo>
                    <a:lnTo>
                      <a:pt x="2537" y="518"/>
                    </a:lnTo>
                    <a:lnTo>
                      <a:pt x="2537" y="523"/>
                    </a:lnTo>
                    <a:lnTo>
                      <a:pt x="2535" y="528"/>
                    </a:lnTo>
                    <a:lnTo>
                      <a:pt x="2532" y="540"/>
                    </a:lnTo>
                    <a:lnTo>
                      <a:pt x="2528" y="553"/>
                    </a:lnTo>
                    <a:lnTo>
                      <a:pt x="2523" y="567"/>
                    </a:lnTo>
                    <a:lnTo>
                      <a:pt x="2521" y="581"/>
                    </a:lnTo>
                    <a:lnTo>
                      <a:pt x="2520" y="588"/>
                    </a:lnTo>
                    <a:lnTo>
                      <a:pt x="2520" y="595"/>
                    </a:lnTo>
                    <a:lnTo>
                      <a:pt x="2521" y="602"/>
                    </a:lnTo>
                    <a:lnTo>
                      <a:pt x="2522" y="609"/>
                    </a:lnTo>
                    <a:lnTo>
                      <a:pt x="2526" y="603"/>
                    </a:lnTo>
                    <a:lnTo>
                      <a:pt x="2526" y="603"/>
                    </a:lnTo>
                    <a:lnTo>
                      <a:pt x="2650" y="738"/>
                    </a:lnTo>
                    <a:lnTo>
                      <a:pt x="2813" y="832"/>
                    </a:lnTo>
                    <a:lnTo>
                      <a:pt x="2749" y="867"/>
                    </a:lnTo>
                    <a:lnTo>
                      <a:pt x="2753" y="887"/>
                    </a:lnTo>
                    <a:lnTo>
                      <a:pt x="2754" y="893"/>
                    </a:lnTo>
                    <a:lnTo>
                      <a:pt x="2755" y="900"/>
                    </a:lnTo>
                    <a:lnTo>
                      <a:pt x="2757" y="902"/>
                    </a:lnTo>
                    <a:lnTo>
                      <a:pt x="2758" y="907"/>
                    </a:lnTo>
                    <a:lnTo>
                      <a:pt x="2758" y="913"/>
                    </a:lnTo>
                    <a:lnTo>
                      <a:pt x="2758" y="920"/>
                    </a:lnTo>
                    <a:lnTo>
                      <a:pt x="2757" y="927"/>
                    </a:lnTo>
                    <a:lnTo>
                      <a:pt x="2754" y="933"/>
                    </a:lnTo>
                    <a:lnTo>
                      <a:pt x="2752" y="938"/>
                    </a:lnTo>
                    <a:lnTo>
                      <a:pt x="2751" y="940"/>
                    </a:lnTo>
                    <a:lnTo>
                      <a:pt x="2750" y="942"/>
                    </a:lnTo>
                    <a:lnTo>
                      <a:pt x="2749" y="944"/>
                    </a:lnTo>
                    <a:lnTo>
                      <a:pt x="2748" y="946"/>
                    </a:lnTo>
                    <a:lnTo>
                      <a:pt x="2745" y="949"/>
                    </a:lnTo>
                    <a:lnTo>
                      <a:pt x="2745" y="951"/>
                    </a:lnTo>
                    <a:lnTo>
                      <a:pt x="2744" y="952"/>
                    </a:lnTo>
                    <a:lnTo>
                      <a:pt x="2743" y="953"/>
                    </a:lnTo>
                    <a:lnTo>
                      <a:pt x="2741" y="953"/>
                    </a:lnTo>
                    <a:lnTo>
                      <a:pt x="2740" y="954"/>
                    </a:lnTo>
                    <a:lnTo>
                      <a:pt x="2739" y="954"/>
                    </a:lnTo>
                    <a:lnTo>
                      <a:pt x="2738" y="955"/>
                    </a:lnTo>
                    <a:lnTo>
                      <a:pt x="2738" y="957"/>
                    </a:lnTo>
                    <a:lnTo>
                      <a:pt x="2730" y="959"/>
                    </a:lnTo>
                    <a:lnTo>
                      <a:pt x="2723" y="960"/>
                    </a:lnTo>
                    <a:lnTo>
                      <a:pt x="2721" y="959"/>
                    </a:lnTo>
                    <a:lnTo>
                      <a:pt x="2718" y="959"/>
                    </a:lnTo>
                    <a:lnTo>
                      <a:pt x="2713" y="957"/>
                    </a:lnTo>
                    <a:lnTo>
                      <a:pt x="2701" y="954"/>
                    </a:lnTo>
                    <a:lnTo>
                      <a:pt x="2690" y="951"/>
                    </a:lnTo>
                    <a:lnTo>
                      <a:pt x="2683" y="950"/>
                    </a:lnTo>
                    <a:lnTo>
                      <a:pt x="2681" y="947"/>
                    </a:lnTo>
                    <a:lnTo>
                      <a:pt x="2678" y="946"/>
                    </a:lnTo>
                    <a:lnTo>
                      <a:pt x="2675" y="944"/>
                    </a:lnTo>
                    <a:lnTo>
                      <a:pt x="2669" y="942"/>
                    </a:lnTo>
                    <a:lnTo>
                      <a:pt x="2662" y="940"/>
                    </a:lnTo>
                    <a:lnTo>
                      <a:pt x="2657" y="939"/>
                    </a:lnTo>
                    <a:lnTo>
                      <a:pt x="2651" y="935"/>
                    </a:lnTo>
                    <a:lnTo>
                      <a:pt x="2644" y="931"/>
                    </a:lnTo>
                    <a:lnTo>
                      <a:pt x="2641" y="930"/>
                    </a:lnTo>
                    <a:lnTo>
                      <a:pt x="2637" y="928"/>
                    </a:lnTo>
                    <a:lnTo>
                      <a:pt x="2635" y="928"/>
                    </a:lnTo>
                    <a:lnTo>
                      <a:pt x="2633" y="928"/>
                    </a:lnTo>
                    <a:lnTo>
                      <a:pt x="2632" y="929"/>
                    </a:lnTo>
                    <a:lnTo>
                      <a:pt x="2631" y="930"/>
                    </a:lnTo>
                    <a:lnTo>
                      <a:pt x="2622" y="931"/>
                    </a:lnTo>
                    <a:lnTo>
                      <a:pt x="2612" y="934"/>
                    </a:lnTo>
                    <a:lnTo>
                      <a:pt x="2602" y="937"/>
                    </a:lnTo>
                    <a:lnTo>
                      <a:pt x="2592" y="939"/>
                    </a:lnTo>
                    <a:lnTo>
                      <a:pt x="2552" y="946"/>
                    </a:lnTo>
                    <a:lnTo>
                      <a:pt x="2547" y="946"/>
                    </a:lnTo>
                    <a:lnTo>
                      <a:pt x="2548" y="958"/>
                    </a:lnTo>
                    <a:lnTo>
                      <a:pt x="2548" y="976"/>
                    </a:lnTo>
                    <a:lnTo>
                      <a:pt x="2549" y="986"/>
                    </a:lnTo>
                    <a:lnTo>
                      <a:pt x="2548" y="994"/>
                    </a:lnTo>
                    <a:lnTo>
                      <a:pt x="2547" y="999"/>
                    </a:lnTo>
                    <a:lnTo>
                      <a:pt x="2545" y="1002"/>
                    </a:lnTo>
                    <a:lnTo>
                      <a:pt x="2545" y="1004"/>
                    </a:lnTo>
                    <a:lnTo>
                      <a:pt x="2542" y="1006"/>
                    </a:lnTo>
                    <a:lnTo>
                      <a:pt x="2540" y="1010"/>
                    </a:lnTo>
                    <a:lnTo>
                      <a:pt x="2537" y="1011"/>
                    </a:lnTo>
                    <a:lnTo>
                      <a:pt x="2534" y="1013"/>
                    </a:lnTo>
                    <a:lnTo>
                      <a:pt x="2533" y="1015"/>
                    </a:lnTo>
                    <a:lnTo>
                      <a:pt x="2530" y="1016"/>
                    </a:lnTo>
                    <a:lnTo>
                      <a:pt x="2529" y="1017"/>
                    </a:lnTo>
                    <a:lnTo>
                      <a:pt x="2529" y="1018"/>
                    </a:lnTo>
                    <a:lnTo>
                      <a:pt x="2527" y="1018"/>
                    </a:lnTo>
                    <a:lnTo>
                      <a:pt x="2520" y="1024"/>
                    </a:lnTo>
                    <a:lnTo>
                      <a:pt x="2514" y="1031"/>
                    </a:lnTo>
                    <a:lnTo>
                      <a:pt x="2511" y="1033"/>
                    </a:lnTo>
                    <a:lnTo>
                      <a:pt x="2508" y="1034"/>
                    </a:lnTo>
                    <a:lnTo>
                      <a:pt x="2507" y="1036"/>
                    </a:lnTo>
                    <a:lnTo>
                      <a:pt x="2506" y="1038"/>
                    </a:lnTo>
                    <a:lnTo>
                      <a:pt x="2506" y="1040"/>
                    </a:lnTo>
                    <a:lnTo>
                      <a:pt x="2507" y="1043"/>
                    </a:lnTo>
                    <a:lnTo>
                      <a:pt x="2509" y="1048"/>
                    </a:lnTo>
                    <a:lnTo>
                      <a:pt x="2513" y="1053"/>
                    </a:lnTo>
                    <a:lnTo>
                      <a:pt x="2519" y="1059"/>
                    </a:lnTo>
                    <a:lnTo>
                      <a:pt x="2526" y="1065"/>
                    </a:lnTo>
                    <a:lnTo>
                      <a:pt x="2535" y="1071"/>
                    </a:lnTo>
                    <a:lnTo>
                      <a:pt x="2544" y="1078"/>
                    </a:lnTo>
                    <a:lnTo>
                      <a:pt x="2581" y="1101"/>
                    </a:lnTo>
                    <a:lnTo>
                      <a:pt x="2606" y="1116"/>
                    </a:lnTo>
                    <a:lnTo>
                      <a:pt x="2601" y="1293"/>
                    </a:lnTo>
                    <a:lnTo>
                      <a:pt x="2748" y="1303"/>
                    </a:lnTo>
                    <a:lnTo>
                      <a:pt x="2644" y="1368"/>
                    </a:lnTo>
                    <a:lnTo>
                      <a:pt x="2642" y="1368"/>
                    </a:lnTo>
                    <a:lnTo>
                      <a:pt x="2642" y="1369"/>
                    </a:lnTo>
                    <a:lnTo>
                      <a:pt x="2640" y="1369"/>
                    </a:lnTo>
                    <a:lnTo>
                      <a:pt x="2636" y="1380"/>
                    </a:lnTo>
                    <a:lnTo>
                      <a:pt x="2630" y="1391"/>
                    </a:lnTo>
                    <a:lnTo>
                      <a:pt x="2623" y="1402"/>
                    </a:lnTo>
                    <a:lnTo>
                      <a:pt x="2615" y="1413"/>
                    </a:lnTo>
                    <a:lnTo>
                      <a:pt x="2597" y="1435"/>
                    </a:lnTo>
                    <a:lnTo>
                      <a:pt x="2577" y="1457"/>
                    </a:lnTo>
                    <a:lnTo>
                      <a:pt x="2568" y="1469"/>
                    </a:lnTo>
                    <a:lnTo>
                      <a:pt x="2559" y="1481"/>
                    </a:lnTo>
                    <a:lnTo>
                      <a:pt x="2551" y="1493"/>
                    </a:lnTo>
                    <a:lnTo>
                      <a:pt x="2544" y="1505"/>
                    </a:lnTo>
                    <a:lnTo>
                      <a:pt x="2537" y="1517"/>
                    </a:lnTo>
                    <a:lnTo>
                      <a:pt x="2533" y="1530"/>
                    </a:lnTo>
                    <a:lnTo>
                      <a:pt x="2530" y="1543"/>
                    </a:lnTo>
                    <a:lnTo>
                      <a:pt x="2529" y="1557"/>
                    </a:lnTo>
                    <a:lnTo>
                      <a:pt x="2532" y="1565"/>
                    </a:lnTo>
                    <a:lnTo>
                      <a:pt x="2535" y="1576"/>
                    </a:lnTo>
                    <a:lnTo>
                      <a:pt x="2540" y="1577"/>
                    </a:lnTo>
                    <a:lnTo>
                      <a:pt x="2548" y="1577"/>
                    </a:lnTo>
                    <a:lnTo>
                      <a:pt x="2555" y="1576"/>
                    </a:lnTo>
                    <a:lnTo>
                      <a:pt x="2563" y="1575"/>
                    </a:lnTo>
                    <a:lnTo>
                      <a:pt x="2580" y="1572"/>
                    </a:lnTo>
                    <a:lnTo>
                      <a:pt x="2600" y="1568"/>
                    </a:lnTo>
                    <a:lnTo>
                      <a:pt x="2620" y="1564"/>
                    </a:lnTo>
                    <a:lnTo>
                      <a:pt x="2639" y="1560"/>
                    </a:lnTo>
                    <a:lnTo>
                      <a:pt x="2658" y="1557"/>
                    </a:lnTo>
                    <a:lnTo>
                      <a:pt x="2674" y="1555"/>
                    </a:lnTo>
                    <a:lnTo>
                      <a:pt x="2678" y="1566"/>
                    </a:lnTo>
                    <a:lnTo>
                      <a:pt x="2682" y="1573"/>
                    </a:lnTo>
                    <a:lnTo>
                      <a:pt x="2685" y="1577"/>
                    </a:lnTo>
                    <a:lnTo>
                      <a:pt x="2688" y="1581"/>
                    </a:lnTo>
                    <a:lnTo>
                      <a:pt x="2690" y="1586"/>
                    </a:lnTo>
                    <a:lnTo>
                      <a:pt x="2690" y="1591"/>
                    </a:lnTo>
                    <a:lnTo>
                      <a:pt x="2689" y="1600"/>
                    </a:lnTo>
                    <a:lnTo>
                      <a:pt x="2686" y="1612"/>
                    </a:lnTo>
                    <a:lnTo>
                      <a:pt x="2667" y="1617"/>
                    </a:lnTo>
                    <a:lnTo>
                      <a:pt x="2633" y="1628"/>
                    </a:lnTo>
                    <a:lnTo>
                      <a:pt x="2601" y="1639"/>
                    </a:lnTo>
                    <a:lnTo>
                      <a:pt x="2586" y="1646"/>
                    </a:lnTo>
                    <a:lnTo>
                      <a:pt x="2583" y="1646"/>
                    </a:lnTo>
                    <a:lnTo>
                      <a:pt x="2582" y="1647"/>
                    </a:lnTo>
                    <a:lnTo>
                      <a:pt x="2585" y="1655"/>
                    </a:lnTo>
                    <a:lnTo>
                      <a:pt x="2585" y="1660"/>
                    </a:lnTo>
                    <a:lnTo>
                      <a:pt x="2585" y="1661"/>
                    </a:lnTo>
                    <a:lnTo>
                      <a:pt x="2584" y="1661"/>
                    </a:lnTo>
                    <a:lnTo>
                      <a:pt x="2583" y="1661"/>
                    </a:lnTo>
                    <a:lnTo>
                      <a:pt x="2582" y="1661"/>
                    </a:lnTo>
                    <a:lnTo>
                      <a:pt x="2581" y="1659"/>
                    </a:lnTo>
                    <a:lnTo>
                      <a:pt x="2579" y="1658"/>
                    </a:lnTo>
                    <a:lnTo>
                      <a:pt x="2579" y="1657"/>
                    </a:lnTo>
                    <a:lnTo>
                      <a:pt x="2581" y="1657"/>
                    </a:lnTo>
                    <a:lnTo>
                      <a:pt x="2592" y="1667"/>
                    </a:lnTo>
                    <a:lnTo>
                      <a:pt x="2618" y="1694"/>
                    </a:lnTo>
                    <a:lnTo>
                      <a:pt x="2663" y="1747"/>
                    </a:lnTo>
                    <a:lnTo>
                      <a:pt x="2732" y="1830"/>
                    </a:lnTo>
                    <a:lnTo>
                      <a:pt x="2730" y="1842"/>
                    </a:lnTo>
                    <a:lnTo>
                      <a:pt x="2726" y="1849"/>
                    </a:lnTo>
                    <a:lnTo>
                      <a:pt x="2723" y="1857"/>
                    </a:lnTo>
                    <a:lnTo>
                      <a:pt x="2721" y="1858"/>
                    </a:lnTo>
                    <a:lnTo>
                      <a:pt x="2720" y="1861"/>
                    </a:lnTo>
                    <a:lnTo>
                      <a:pt x="2719" y="1865"/>
                    </a:lnTo>
                    <a:lnTo>
                      <a:pt x="2718" y="1870"/>
                    </a:lnTo>
                    <a:lnTo>
                      <a:pt x="2718" y="1874"/>
                    </a:lnTo>
                    <a:lnTo>
                      <a:pt x="2719" y="1878"/>
                    </a:lnTo>
                    <a:lnTo>
                      <a:pt x="2720" y="1881"/>
                    </a:lnTo>
                    <a:lnTo>
                      <a:pt x="2722" y="1883"/>
                    </a:lnTo>
                    <a:lnTo>
                      <a:pt x="2722" y="1895"/>
                    </a:lnTo>
                    <a:lnTo>
                      <a:pt x="2724" y="1906"/>
                    </a:lnTo>
                    <a:lnTo>
                      <a:pt x="2726" y="1916"/>
                    </a:lnTo>
                    <a:lnTo>
                      <a:pt x="2730" y="1924"/>
                    </a:lnTo>
                    <a:lnTo>
                      <a:pt x="2734" y="1931"/>
                    </a:lnTo>
                    <a:lnTo>
                      <a:pt x="2740" y="1937"/>
                    </a:lnTo>
                    <a:lnTo>
                      <a:pt x="2746" y="1942"/>
                    </a:lnTo>
                    <a:lnTo>
                      <a:pt x="2752" y="1946"/>
                    </a:lnTo>
                    <a:lnTo>
                      <a:pt x="2761" y="1949"/>
                    </a:lnTo>
                    <a:lnTo>
                      <a:pt x="2769" y="1950"/>
                    </a:lnTo>
                    <a:lnTo>
                      <a:pt x="2777" y="1951"/>
                    </a:lnTo>
                    <a:lnTo>
                      <a:pt x="2786" y="1951"/>
                    </a:lnTo>
                    <a:lnTo>
                      <a:pt x="2795" y="1950"/>
                    </a:lnTo>
                    <a:lnTo>
                      <a:pt x="2804" y="1948"/>
                    </a:lnTo>
                    <a:lnTo>
                      <a:pt x="2815" y="1945"/>
                    </a:lnTo>
                    <a:lnTo>
                      <a:pt x="2825" y="1942"/>
                    </a:lnTo>
                    <a:lnTo>
                      <a:pt x="2834" y="1938"/>
                    </a:lnTo>
                    <a:lnTo>
                      <a:pt x="2844" y="1933"/>
                    </a:lnTo>
                    <a:lnTo>
                      <a:pt x="2854" y="1928"/>
                    </a:lnTo>
                    <a:lnTo>
                      <a:pt x="2865" y="1922"/>
                    </a:lnTo>
                    <a:lnTo>
                      <a:pt x="2883" y="1910"/>
                    </a:lnTo>
                    <a:lnTo>
                      <a:pt x="2901" y="1896"/>
                    </a:lnTo>
                    <a:lnTo>
                      <a:pt x="2909" y="1888"/>
                    </a:lnTo>
                    <a:lnTo>
                      <a:pt x="2917" y="1880"/>
                    </a:lnTo>
                    <a:lnTo>
                      <a:pt x="2925" y="1872"/>
                    </a:lnTo>
                    <a:lnTo>
                      <a:pt x="2931" y="1864"/>
                    </a:lnTo>
                    <a:lnTo>
                      <a:pt x="2937" y="1856"/>
                    </a:lnTo>
                    <a:lnTo>
                      <a:pt x="2941" y="1848"/>
                    </a:lnTo>
                    <a:lnTo>
                      <a:pt x="2946" y="1840"/>
                    </a:lnTo>
                    <a:lnTo>
                      <a:pt x="2949" y="1832"/>
                    </a:lnTo>
                    <a:lnTo>
                      <a:pt x="2951" y="1832"/>
                    </a:lnTo>
                    <a:lnTo>
                      <a:pt x="2952" y="1830"/>
                    </a:lnTo>
                    <a:lnTo>
                      <a:pt x="2954" y="1828"/>
                    </a:lnTo>
                    <a:lnTo>
                      <a:pt x="2957" y="1827"/>
                    </a:lnTo>
                    <a:lnTo>
                      <a:pt x="2960" y="1827"/>
                    </a:lnTo>
                    <a:lnTo>
                      <a:pt x="2967" y="1828"/>
                    </a:lnTo>
                    <a:lnTo>
                      <a:pt x="2976" y="1831"/>
                    </a:lnTo>
                    <a:lnTo>
                      <a:pt x="2992" y="1838"/>
                    </a:lnTo>
                    <a:lnTo>
                      <a:pt x="3002" y="1842"/>
                    </a:lnTo>
                    <a:lnTo>
                      <a:pt x="3012" y="1841"/>
                    </a:lnTo>
                    <a:lnTo>
                      <a:pt x="3021" y="1840"/>
                    </a:lnTo>
                    <a:lnTo>
                      <a:pt x="3031" y="1838"/>
                    </a:lnTo>
                    <a:lnTo>
                      <a:pt x="3039" y="1835"/>
                    </a:lnTo>
                    <a:lnTo>
                      <a:pt x="3046" y="1832"/>
                    </a:lnTo>
                    <a:lnTo>
                      <a:pt x="3052" y="1827"/>
                    </a:lnTo>
                    <a:lnTo>
                      <a:pt x="3059" y="1823"/>
                    </a:lnTo>
                    <a:lnTo>
                      <a:pt x="3064" y="1818"/>
                    </a:lnTo>
                    <a:lnTo>
                      <a:pt x="3087" y="1794"/>
                    </a:lnTo>
                    <a:lnTo>
                      <a:pt x="3109" y="1769"/>
                    </a:lnTo>
                    <a:lnTo>
                      <a:pt x="3115" y="1763"/>
                    </a:lnTo>
                    <a:lnTo>
                      <a:pt x="3121" y="1759"/>
                    </a:lnTo>
                    <a:lnTo>
                      <a:pt x="3127" y="1756"/>
                    </a:lnTo>
                    <a:lnTo>
                      <a:pt x="3132" y="1753"/>
                    </a:lnTo>
                    <a:lnTo>
                      <a:pt x="3138" y="1752"/>
                    </a:lnTo>
                    <a:lnTo>
                      <a:pt x="3144" y="1751"/>
                    </a:lnTo>
                    <a:lnTo>
                      <a:pt x="3148" y="1751"/>
                    </a:lnTo>
                    <a:lnTo>
                      <a:pt x="3153" y="1752"/>
                    </a:lnTo>
                    <a:lnTo>
                      <a:pt x="3162" y="1755"/>
                    </a:lnTo>
                    <a:lnTo>
                      <a:pt x="3171" y="1760"/>
                    </a:lnTo>
                    <a:lnTo>
                      <a:pt x="3180" y="1767"/>
                    </a:lnTo>
                    <a:lnTo>
                      <a:pt x="3189" y="1773"/>
                    </a:lnTo>
                    <a:lnTo>
                      <a:pt x="3197" y="1780"/>
                    </a:lnTo>
                    <a:lnTo>
                      <a:pt x="3205" y="1786"/>
                    </a:lnTo>
                    <a:lnTo>
                      <a:pt x="3213" y="1791"/>
                    </a:lnTo>
                    <a:lnTo>
                      <a:pt x="3221" y="1793"/>
                    </a:lnTo>
                    <a:lnTo>
                      <a:pt x="3225" y="1794"/>
                    </a:lnTo>
                    <a:lnTo>
                      <a:pt x="3230" y="1793"/>
                    </a:lnTo>
                    <a:lnTo>
                      <a:pt x="3234" y="1792"/>
                    </a:lnTo>
                    <a:lnTo>
                      <a:pt x="3238" y="1790"/>
                    </a:lnTo>
                    <a:lnTo>
                      <a:pt x="3244" y="1787"/>
                    </a:lnTo>
                    <a:lnTo>
                      <a:pt x="3248" y="1783"/>
                    </a:lnTo>
                    <a:lnTo>
                      <a:pt x="3253" y="1778"/>
                    </a:lnTo>
                    <a:lnTo>
                      <a:pt x="3258" y="1772"/>
                    </a:lnTo>
                    <a:lnTo>
                      <a:pt x="3264" y="1764"/>
                    </a:lnTo>
                    <a:lnTo>
                      <a:pt x="3270" y="1757"/>
                    </a:lnTo>
                    <a:lnTo>
                      <a:pt x="3276" y="1751"/>
                    </a:lnTo>
                    <a:lnTo>
                      <a:pt x="3280" y="1747"/>
                    </a:lnTo>
                    <a:lnTo>
                      <a:pt x="3285" y="1743"/>
                    </a:lnTo>
                    <a:lnTo>
                      <a:pt x="3289" y="1741"/>
                    </a:lnTo>
                    <a:lnTo>
                      <a:pt x="3293" y="1740"/>
                    </a:lnTo>
                    <a:lnTo>
                      <a:pt x="3297" y="1740"/>
                    </a:lnTo>
                    <a:lnTo>
                      <a:pt x="3300" y="1740"/>
                    </a:lnTo>
                    <a:lnTo>
                      <a:pt x="3303" y="1742"/>
                    </a:lnTo>
                    <a:lnTo>
                      <a:pt x="3305" y="1746"/>
                    </a:lnTo>
                    <a:lnTo>
                      <a:pt x="3307" y="1749"/>
                    </a:lnTo>
                    <a:lnTo>
                      <a:pt x="3311" y="1757"/>
                    </a:lnTo>
                    <a:lnTo>
                      <a:pt x="3313" y="1767"/>
                    </a:lnTo>
                    <a:lnTo>
                      <a:pt x="3315" y="1778"/>
                    </a:lnTo>
                    <a:lnTo>
                      <a:pt x="3316" y="1791"/>
                    </a:lnTo>
                    <a:lnTo>
                      <a:pt x="3316" y="1803"/>
                    </a:lnTo>
                    <a:lnTo>
                      <a:pt x="3316" y="1816"/>
                    </a:lnTo>
                    <a:lnTo>
                      <a:pt x="3315" y="1837"/>
                    </a:lnTo>
                    <a:lnTo>
                      <a:pt x="3315" y="1851"/>
                    </a:lnTo>
                    <a:lnTo>
                      <a:pt x="3313" y="1852"/>
                    </a:lnTo>
                    <a:lnTo>
                      <a:pt x="3314" y="1854"/>
                    </a:lnTo>
                    <a:lnTo>
                      <a:pt x="3315" y="1856"/>
                    </a:lnTo>
                    <a:lnTo>
                      <a:pt x="3316" y="1858"/>
                    </a:lnTo>
                    <a:lnTo>
                      <a:pt x="3320" y="1862"/>
                    </a:lnTo>
                    <a:lnTo>
                      <a:pt x="3322" y="1864"/>
                    </a:lnTo>
                    <a:lnTo>
                      <a:pt x="3333" y="1865"/>
                    </a:lnTo>
                    <a:lnTo>
                      <a:pt x="3345" y="1866"/>
                    </a:lnTo>
                    <a:lnTo>
                      <a:pt x="3359" y="1868"/>
                    </a:lnTo>
                    <a:lnTo>
                      <a:pt x="3372" y="1869"/>
                    </a:lnTo>
                    <a:lnTo>
                      <a:pt x="3373" y="1870"/>
                    </a:lnTo>
                    <a:lnTo>
                      <a:pt x="3375" y="1870"/>
                    </a:lnTo>
                    <a:lnTo>
                      <a:pt x="3377" y="1870"/>
                    </a:lnTo>
                    <a:lnTo>
                      <a:pt x="3378" y="1869"/>
                    </a:lnTo>
                    <a:lnTo>
                      <a:pt x="3608" y="1984"/>
                    </a:lnTo>
                    <a:lnTo>
                      <a:pt x="3608" y="1984"/>
                    </a:lnTo>
                    <a:lnTo>
                      <a:pt x="3570" y="2056"/>
                    </a:lnTo>
                    <a:lnTo>
                      <a:pt x="3562" y="2071"/>
                    </a:lnTo>
                    <a:lnTo>
                      <a:pt x="3554" y="2085"/>
                    </a:lnTo>
                    <a:lnTo>
                      <a:pt x="3546" y="2099"/>
                    </a:lnTo>
                    <a:lnTo>
                      <a:pt x="3538" y="2112"/>
                    </a:lnTo>
                    <a:lnTo>
                      <a:pt x="3531" y="2125"/>
                    </a:lnTo>
                    <a:lnTo>
                      <a:pt x="3525" y="2140"/>
                    </a:lnTo>
                    <a:lnTo>
                      <a:pt x="3523" y="2148"/>
                    </a:lnTo>
                    <a:lnTo>
                      <a:pt x="3521" y="2156"/>
                    </a:lnTo>
                    <a:lnTo>
                      <a:pt x="3520" y="2166"/>
                    </a:lnTo>
                    <a:lnTo>
                      <a:pt x="3519" y="2175"/>
                    </a:lnTo>
                    <a:lnTo>
                      <a:pt x="3504" y="2180"/>
                    </a:lnTo>
                    <a:lnTo>
                      <a:pt x="3489" y="2186"/>
                    </a:lnTo>
                    <a:lnTo>
                      <a:pt x="3482" y="2188"/>
                    </a:lnTo>
                    <a:lnTo>
                      <a:pt x="3474" y="2189"/>
                    </a:lnTo>
                    <a:lnTo>
                      <a:pt x="3467" y="2188"/>
                    </a:lnTo>
                    <a:lnTo>
                      <a:pt x="3458" y="2186"/>
                    </a:lnTo>
                    <a:lnTo>
                      <a:pt x="3450" y="2184"/>
                    </a:lnTo>
                    <a:lnTo>
                      <a:pt x="3443" y="2183"/>
                    </a:lnTo>
                    <a:lnTo>
                      <a:pt x="3438" y="2183"/>
                    </a:lnTo>
                    <a:lnTo>
                      <a:pt x="3433" y="2185"/>
                    </a:lnTo>
                    <a:lnTo>
                      <a:pt x="3430" y="2188"/>
                    </a:lnTo>
                    <a:lnTo>
                      <a:pt x="3427" y="2192"/>
                    </a:lnTo>
                    <a:lnTo>
                      <a:pt x="3425" y="2196"/>
                    </a:lnTo>
                    <a:lnTo>
                      <a:pt x="3423" y="2202"/>
                    </a:lnTo>
                    <a:lnTo>
                      <a:pt x="3420" y="2213"/>
                    </a:lnTo>
                    <a:lnTo>
                      <a:pt x="3418" y="2226"/>
                    </a:lnTo>
                    <a:lnTo>
                      <a:pt x="3417" y="2232"/>
                    </a:lnTo>
                    <a:lnTo>
                      <a:pt x="3415" y="2237"/>
                    </a:lnTo>
                    <a:lnTo>
                      <a:pt x="3413" y="2243"/>
                    </a:lnTo>
                    <a:lnTo>
                      <a:pt x="3410" y="2248"/>
                    </a:lnTo>
                    <a:lnTo>
                      <a:pt x="3408" y="2251"/>
                    </a:lnTo>
                    <a:lnTo>
                      <a:pt x="3404" y="2253"/>
                    </a:lnTo>
                    <a:lnTo>
                      <a:pt x="3399" y="2256"/>
                    </a:lnTo>
                    <a:lnTo>
                      <a:pt x="3393" y="2258"/>
                    </a:lnTo>
                    <a:lnTo>
                      <a:pt x="3381" y="2262"/>
                    </a:lnTo>
                    <a:lnTo>
                      <a:pt x="3366" y="2266"/>
                    </a:lnTo>
                    <a:lnTo>
                      <a:pt x="3351" y="2269"/>
                    </a:lnTo>
                    <a:lnTo>
                      <a:pt x="3336" y="2271"/>
                    </a:lnTo>
                    <a:lnTo>
                      <a:pt x="3324" y="2272"/>
                    </a:lnTo>
                    <a:lnTo>
                      <a:pt x="3315" y="2273"/>
                    </a:lnTo>
                    <a:lnTo>
                      <a:pt x="3313" y="2278"/>
                    </a:lnTo>
                    <a:lnTo>
                      <a:pt x="3310" y="2282"/>
                    </a:lnTo>
                    <a:lnTo>
                      <a:pt x="3308" y="2284"/>
                    </a:lnTo>
                    <a:lnTo>
                      <a:pt x="3306" y="2286"/>
                    </a:lnTo>
                    <a:lnTo>
                      <a:pt x="3305" y="2288"/>
                    </a:lnTo>
                    <a:lnTo>
                      <a:pt x="3306" y="2291"/>
                    </a:lnTo>
                    <a:lnTo>
                      <a:pt x="3310" y="2296"/>
                    </a:lnTo>
                    <a:lnTo>
                      <a:pt x="3316" y="2304"/>
                    </a:lnTo>
                    <a:lnTo>
                      <a:pt x="3325" y="2316"/>
                    </a:lnTo>
                    <a:lnTo>
                      <a:pt x="3331" y="2325"/>
                    </a:lnTo>
                    <a:lnTo>
                      <a:pt x="3333" y="2328"/>
                    </a:lnTo>
                    <a:lnTo>
                      <a:pt x="3334" y="2332"/>
                    </a:lnTo>
                    <a:lnTo>
                      <a:pt x="3335" y="2334"/>
                    </a:lnTo>
                    <a:lnTo>
                      <a:pt x="3334" y="2337"/>
                    </a:lnTo>
                    <a:lnTo>
                      <a:pt x="3333" y="2338"/>
                    </a:lnTo>
                    <a:lnTo>
                      <a:pt x="3332" y="2340"/>
                    </a:lnTo>
                    <a:lnTo>
                      <a:pt x="3329" y="2341"/>
                    </a:lnTo>
                    <a:lnTo>
                      <a:pt x="3327" y="2342"/>
                    </a:lnTo>
                    <a:lnTo>
                      <a:pt x="3320" y="2343"/>
                    </a:lnTo>
                    <a:lnTo>
                      <a:pt x="3312" y="2342"/>
                    </a:lnTo>
                    <a:lnTo>
                      <a:pt x="3291" y="2340"/>
                    </a:lnTo>
                    <a:lnTo>
                      <a:pt x="3269" y="2338"/>
                    </a:lnTo>
                    <a:lnTo>
                      <a:pt x="3258" y="2337"/>
                    </a:lnTo>
                    <a:lnTo>
                      <a:pt x="3247" y="2337"/>
                    </a:lnTo>
                    <a:lnTo>
                      <a:pt x="3237" y="2337"/>
                    </a:lnTo>
                    <a:lnTo>
                      <a:pt x="3228" y="2339"/>
                    </a:lnTo>
                    <a:lnTo>
                      <a:pt x="3219" y="2341"/>
                    </a:lnTo>
                    <a:lnTo>
                      <a:pt x="3208" y="2341"/>
                    </a:lnTo>
                    <a:lnTo>
                      <a:pt x="3196" y="2340"/>
                    </a:lnTo>
                    <a:lnTo>
                      <a:pt x="3184" y="2338"/>
                    </a:lnTo>
                    <a:lnTo>
                      <a:pt x="3160" y="2333"/>
                    </a:lnTo>
                    <a:lnTo>
                      <a:pt x="3138" y="2331"/>
                    </a:lnTo>
                    <a:lnTo>
                      <a:pt x="3132" y="2331"/>
                    </a:lnTo>
                    <a:lnTo>
                      <a:pt x="3128" y="2333"/>
                    </a:lnTo>
                    <a:lnTo>
                      <a:pt x="3126" y="2335"/>
                    </a:lnTo>
                    <a:lnTo>
                      <a:pt x="3124" y="2338"/>
                    </a:lnTo>
                    <a:lnTo>
                      <a:pt x="3124" y="2342"/>
                    </a:lnTo>
                    <a:lnTo>
                      <a:pt x="3125" y="2346"/>
                    </a:lnTo>
                    <a:lnTo>
                      <a:pt x="3127" y="2351"/>
                    </a:lnTo>
                    <a:lnTo>
                      <a:pt x="3129" y="2356"/>
                    </a:lnTo>
                    <a:lnTo>
                      <a:pt x="3135" y="2367"/>
                    </a:lnTo>
                    <a:lnTo>
                      <a:pt x="3140" y="2377"/>
                    </a:lnTo>
                    <a:lnTo>
                      <a:pt x="3144" y="2387"/>
                    </a:lnTo>
                    <a:lnTo>
                      <a:pt x="3146" y="2394"/>
                    </a:lnTo>
                    <a:lnTo>
                      <a:pt x="3166" y="2401"/>
                    </a:lnTo>
                    <a:lnTo>
                      <a:pt x="3190" y="2411"/>
                    </a:lnTo>
                    <a:lnTo>
                      <a:pt x="3203" y="2417"/>
                    </a:lnTo>
                    <a:lnTo>
                      <a:pt x="3215" y="2422"/>
                    </a:lnTo>
                    <a:lnTo>
                      <a:pt x="3226" y="2426"/>
                    </a:lnTo>
                    <a:lnTo>
                      <a:pt x="3238" y="2429"/>
                    </a:lnTo>
                    <a:lnTo>
                      <a:pt x="3241" y="2439"/>
                    </a:lnTo>
                    <a:lnTo>
                      <a:pt x="3244" y="2448"/>
                    </a:lnTo>
                    <a:lnTo>
                      <a:pt x="3246" y="2454"/>
                    </a:lnTo>
                    <a:lnTo>
                      <a:pt x="3247" y="2459"/>
                    </a:lnTo>
                    <a:lnTo>
                      <a:pt x="3246" y="2465"/>
                    </a:lnTo>
                    <a:lnTo>
                      <a:pt x="3244" y="2471"/>
                    </a:lnTo>
                    <a:lnTo>
                      <a:pt x="3238" y="2484"/>
                    </a:lnTo>
                    <a:lnTo>
                      <a:pt x="3235" y="2496"/>
                    </a:lnTo>
                    <a:lnTo>
                      <a:pt x="3232" y="2509"/>
                    </a:lnTo>
                    <a:lnTo>
                      <a:pt x="3229" y="2522"/>
                    </a:lnTo>
                    <a:lnTo>
                      <a:pt x="3227" y="2522"/>
                    </a:lnTo>
                    <a:lnTo>
                      <a:pt x="3226" y="2524"/>
                    </a:lnTo>
                    <a:lnTo>
                      <a:pt x="3222" y="2527"/>
                    </a:lnTo>
                    <a:lnTo>
                      <a:pt x="3217" y="2528"/>
                    </a:lnTo>
                    <a:lnTo>
                      <a:pt x="3211" y="2530"/>
                    </a:lnTo>
                    <a:lnTo>
                      <a:pt x="3199" y="2531"/>
                    </a:lnTo>
                    <a:lnTo>
                      <a:pt x="3191" y="2531"/>
                    </a:lnTo>
                    <a:lnTo>
                      <a:pt x="3145" y="2541"/>
                    </a:lnTo>
                    <a:lnTo>
                      <a:pt x="3145" y="2541"/>
                    </a:lnTo>
                    <a:lnTo>
                      <a:pt x="3123" y="2535"/>
                    </a:lnTo>
                    <a:lnTo>
                      <a:pt x="3121" y="2535"/>
                    </a:lnTo>
                    <a:lnTo>
                      <a:pt x="3120" y="2533"/>
                    </a:lnTo>
                    <a:lnTo>
                      <a:pt x="3021" y="2519"/>
                    </a:lnTo>
                    <a:lnTo>
                      <a:pt x="3011" y="2519"/>
                    </a:lnTo>
                    <a:lnTo>
                      <a:pt x="2999" y="2517"/>
                    </a:lnTo>
                    <a:lnTo>
                      <a:pt x="2988" y="2515"/>
                    </a:lnTo>
                    <a:lnTo>
                      <a:pt x="2976" y="2511"/>
                    </a:lnTo>
                    <a:lnTo>
                      <a:pt x="2952" y="2504"/>
                    </a:lnTo>
                    <a:lnTo>
                      <a:pt x="2928" y="2498"/>
                    </a:lnTo>
                    <a:lnTo>
                      <a:pt x="2915" y="2495"/>
                    </a:lnTo>
                    <a:lnTo>
                      <a:pt x="2903" y="2494"/>
                    </a:lnTo>
                    <a:lnTo>
                      <a:pt x="2891" y="2494"/>
                    </a:lnTo>
                    <a:lnTo>
                      <a:pt x="2879" y="2495"/>
                    </a:lnTo>
                    <a:lnTo>
                      <a:pt x="2867" y="2497"/>
                    </a:lnTo>
                    <a:lnTo>
                      <a:pt x="2855" y="2502"/>
                    </a:lnTo>
                    <a:lnTo>
                      <a:pt x="2849" y="2505"/>
                    </a:lnTo>
                    <a:lnTo>
                      <a:pt x="2844" y="2509"/>
                    </a:lnTo>
                    <a:lnTo>
                      <a:pt x="2838" y="2513"/>
                    </a:lnTo>
                    <a:lnTo>
                      <a:pt x="2833" y="2518"/>
                    </a:lnTo>
                    <a:lnTo>
                      <a:pt x="2823" y="2527"/>
                    </a:lnTo>
                    <a:lnTo>
                      <a:pt x="2807" y="2539"/>
                    </a:lnTo>
                    <a:lnTo>
                      <a:pt x="2791" y="2551"/>
                    </a:lnTo>
                    <a:lnTo>
                      <a:pt x="2782" y="2556"/>
                    </a:lnTo>
                    <a:lnTo>
                      <a:pt x="2777" y="2561"/>
                    </a:lnTo>
                    <a:lnTo>
                      <a:pt x="2768" y="2570"/>
                    </a:lnTo>
                    <a:lnTo>
                      <a:pt x="2759" y="2578"/>
                    </a:lnTo>
                    <a:lnTo>
                      <a:pt x="2753" y="2582"/>
                    </a:lnTo>
                    <a:lnTo>
                      <a:pt x="2745" y="2588"/>
                    </a:lnTo>
                    <a:lnTo>
                      <a:pt x="2738" y="2595"/>
                    </a:lnTo>
                    <a:lnTo>
                      <a:pt x="2731" y="2597"/>
                    </a:lnTo>
                    <a:lnTo>
                      <a:pt x="2723" y="2603"/>
                    </a:lnTo>
                    <a:lnTo>
                      <a:pt x="2715" y="2610"/>
                    </a:lnTo>
                    <a:lnTo>
                      <a:pt x="2711" y="2615"/>
                    </a:lnTo>
                    <a:lnTo>
                      <a:pt x="2706" y="2617"/>
                    </a:lnTo>
                    <a:lnTo>
                      <a:pt x="2699" y="2620"/>
                    </a:lnTo>
                    <a:lnTo>
                      <a:pt x="2693" y="2624"/>
                    </a:lnTo>
                    <a:lnTo>
                      <a:pt x="2686" y="2628"/>
                    </a:lnTo>
                    <a:lnTo>
                      <a:pt x="2672" y="2637"/>
                    </a:lnTo>
                    <a:lnTo>
                      <a:pt x="2659" y="2643"/>
                    </a:lnTo>
                    <a:lnTo>
                      <a:pt x="2652" y="2645"/>
                    </a:lnTo>
                    <a:lnTo>
                      <a:pt x="2645" y="2645"/>
                    </a:lnTo>
                    <a:lnTo>
                      <a:pt x="2638" y="2645"/>
                    </a:lnTo>
                    <a:lnTo>
                      <a:pt x="2632" y="2645"/>
                    </a:lnTo>
                    <a:lnTo>
                      <a:pt x="2619" y="2644"/>
                    </a:lnTo>
                    <a:lnTo>
                      <a:pt x="2605" y="2643"/>
                    </a:lnTo>
                    <a:lnTo>
                      <a:pt x="2586" y="2643"/>
                    </a:lnTo>
                    <a:lnTo>
                      <a:pt x="2570" y="2644"/>
                    </a:lnTo>
                    <a:lnTo>
                      <a:pt x="2555" y="2646"/>
                    </a:lnTo>
                    <a:lnTo>
                      <a:pt x="2539" y="2649"/>
                    </a:lnTo>
                    <a:lnTo>
                      <a:pt x="2510" y="2654"/>
                    </a:lnTo>
                    <a:lnTo>
                      <a:pt x="2478" y="2661"/>
                    </a:lnTo>
                    <a:lnTo>
                      <a:pt x="2470" y="2664"/>
                    </a:lnTo>
                    <a:lnTo>
                      <a:pt x="2462" y="2668"/>
                    </a:lnTo>
                    <a:lnTo>
                      <a:pt x="2454" y="2674"/>
                    </a:lnTo>
                    <a:lnTo>
                      <a:pt x="2447" y="2680"/>
                    </a:lnTo>
                    <a:lnTo>
                      <a:pt x="2439" y="2686"/>
                    </a:lnTo>
                    <a:lnTo>
                      <a:pt x="2430" y="2691"/>
                    </a:lnTo>
                    <a:lnTo>
                      <a:pt x="2423" y="2696"/>
                    </a:lnTo>
                    <a:lnTo>
                      <a:pt x="2415" y="2699"/>
                    </a:lnTo>
                    <a:lnTo>
                      <a:pt x="2412" y="2703"/>
                    </a:lnTo>
                    <a:lnTo>
                      <a:pt x="2407" y="2708"/>
                    </a:lnTo>
                    <a:lnTo>
                      <a:pt x="2401" y="2714"/>
                    </a:lnTo>
                    <a:lnTo>
                      <a:pt x="2396" y="2717"/>
                    </a:lnTo>
                    <a:lnTo>
                      <a:pt x="2394" y="2720"/>
                    </a:lnTo>
                    <a:lnTo>
                      <a:pt x="2391" y="2724"/>
                    </a:lnTo>
                    <a:lnTo>
                      <a:pt x="2388" y="2726"/>
                    </a:lnTo>
                    <a:lnTo>
                      <a:pt x="2385" y="2730"/>
                    </a:lnTo>
                    <a:lnTo>
                      <a:pt x="2382" y="2735"/>
                    </a:lnTo>
                    <a:lnTo>
                      <a:pt x="2381" y="2738"/>
                    </a:lnTo>
                    <a:lnTo>
                      <a:pt x="2377" y="2740"/>
                    </a:lnTo>
                    <a:lnTo>
                      <a:pt x="2375" y="2744"/>
                    </a:lnTo>
                    <a:lnTo>
                      <a:pt x="2372" y="2750"/>
                    </a:lnTo>
                    <a:lnTo>
                      <a:pt x="2369" y="2757"/>
                    </a:lnTo>
                    <a:lnTo>
                      <a:pt x="2364" y="2772"/>
                    </a:lnTo>
                    <a:lnTo>
                      <a:pt x="2358" y="2790"/>
                    </a:lnTo>
                    <a:lnTo>
                      <a:pt x="2353" y="2808"/>
                    </a:lnTo>
                    <a:lnTo>
                      <a:pt x="2347" y="2825"/>
                    </a:lnTo>
                    <a:lnTo>
                      <a:pt x="2342" y="2840"/>
                    </a:lnTo>
                    <a:lnTo>
                      <a:pt x="2338" y="2850"/>
                    </a:lnTo>
                    <a:lnTo>
                      <a:pt x="2301" y="2889"/>
                    </a:lnTo>
                    <a:lnTo>
                      <a:pt x="2301" y="28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3" name="Freeform 48"/>
              <p:cNvSpPr>
                <a:spLocks noEditPoints="1"/>
              </p:cNvSpPr>
              <p:nvPr/>
            </p:nvSpPr>
            <p:spPr bwMode="auto">
              <a:xfrm>
                <a:off x="5580273" y="2362643"/>
                <a:ext cx="1003744" cy="1884307"/>
              </a:xfrm>
              <a:custGeom>
                <a:avLst/>
                <a:gdLst>
                  <a:gd name="T0" fmla="*/ 1036 w 2515"/>
                  <a:gd name="T1" fmla="*/ 69 h 5129"/>
                  <a:gd name="T2" fmla="*/ 962 w 2515"/>
                  <a:gd name="T3" fmla="*/ 181 h 5129"/>
                  <a:gd name="T4" fmla="*/ 892 w 2515"/>
                  <a:gd name="T5" fmla="*/ 264 h 5129"/>
                  <a:gd name="T6" fmla="*/ 815 w 2515"/>
                  <a:gd name="T7" fmla="*/ 403 h 5129"/>
                  <a:gd name="T8" fmla="*/ 715 w 2515"/>
                  <a:gd name="T9" fmla="*/ 613 h 5129"/>
                  <a:gd name="T10" fmla="*/ 694 w 2515"/>
                  <a:gd name="T11" fmla="*/ 929 h 5129"/>
                  <a:gd name="T12" fmla="*/ 807 w 2515"/>
                  <a:gd name="T13" fmla="*/ 939 h 5129"/>
                  <a:gd name="T14" fmla="*/ 948 w 2515"/>
                  <a:gd name="T15" fmla="*/ 903 h 5129"/>
                  <a:gd name="T16" fmla="*/ 1082 w 2515"/>
                  <a:gd name="T17" fmla="*/ 763 h 5129"/>
                  <a:gd name="T18" fmla="*/ 1157 w 2515"/>
                  <a:gd name="T19" fmla="*/ 670 h 5129"/>
                  <a:gd name="T20" fmla="*/ 1253 w 2515"/>
                  <a:gd name="T21" fmla="*/ 552 h 5129"/>
                  <a:gd name="T22" fmla="*/ 1297 w 2515"/>
                  <a:gd name="T23" fmla="*/ 260 h 5129"/>
                  <a:gd name="T24" fmla="*/ 1240 w 2515"/>
                  <a:gd name="T25" fmla="*/ 144 h 5129"/>
                  <a:gd name="T26" fmla="*/ 1150 w 2515"/>
                  <a:gd name="T27" fmla="*/ 17 h 5129"/>
                  <a:gd name="T28" fmla="*/ 82 w 2515"/>
                  <a:gd name="T29" fmla="*/ 4098 h 5129"/>
                  <a:gd name="T30" fmla="*/ 178 w 2515"/>
                  <a:gd name="T31" fmla="*/ 3642 h 5129"/>
                  <a:gd name="T32" fmla="*/ 247 w 2515"/>
                  <a:gd name="T33" fmla="*/ 3620 h 5129"/>
                  <a:gd name="T34" fmla="*/ 303 w 2515"/>
                  <a:gd name="T35" fmla="*/ 3360 h 5129"/>
                  <a:gd name="T36" fmla="*/ 490 w 2515"/>
                  <a:gd name="T37" fmla="*/ 2141 h 5129"/>
                  <a:gd name="T38" fmla="*/ 661 w 2515"/>
                  <a:gd name="T39" fmla="*/ 1488 h 5129"/>
                  <a:gd name="T40" fmla="*/ 801 w 2515"/>
                  <a:gd name="T41" fmla="*/ 1109 h 5129"/>
                  <a:gd name="T42" fmla="*/ 913 w 2515"/>
                  <a:gd name="T43" fmla="*/ 1151 h 5129"/>
                  <a:gd name="T44" fmla="*/ 954 w 2515"/>
                  <a:gd name="T45" fmla="*/ 1182 h 5129"/>
                  <a:gd name="T46" fmla="*/ 1131 w 2515"/>
                  <a:gd name="T47" fmla="*/ 1462 h 5129"/>
                  <a:gd name="T48" fmla="*/ 1468 w 2515"/>
                  <a:gd name="T49" fmla="*/ 1305 h 5129"/>
                  <a:gd name="T50" fmla="*/ 1682 w 2515"/>
                  <a:gd name="T51" fmla="*/ 1215 h 5129"/>
                  <a:gd name="T52" fmla="*/ 1731 w 2515"/>
                  <a:gd name="T53" fmla="*/ 1330 h 5129"/>
                  <a:gd name="T54" fmla="*/ 2127 w 2515"/>
                  <a:gd name="T55" fmla="*/ 2244 h 5129"/>
                  <a:gd name="T56" fmla="*/ 2287 w 2515"/>
                  <a:gd name="T57" fmla="*/ 2188 h 5129"/>
                  <a:gd name="T58" fmla="*/ 2462 w 2515"/>
                  <a:gd name="T59" fmla="*/ 2280 h 5129"/>
                  <a:gd name="T60" fmla="*/ 2424 w 2515"/>
                  <a:gd name="T61" fmla="*/ 2503 h 5129"/>
                  <a:gd name="T62" fmla="*/ 2186 w 2515"/>
                  <a:gd name="T63" fmla="*/ 2763 h 5129"/>
                  <a:gd name="T64" fmla="*/ 1960 w 2515"/>
                  <a:gd name="T65" fmla="*/ 2852 h 5129"/>
                  <a:gd name="T66" fmla="*/ 1870 w 2515"/>
                  <a:gd name="T67" fmla="*/ 2775 h 5129"/>
                  <a:gd name="T68" fmla="*/ 1718 w 2515"/>
                  <a:gd name="T69" fmla="*/ 2754 h 5129"/>
                  <a:gd name="T70" fmla="*/ 1621 w 2515"/>
                  <a:gd name="T71" fmla="*/ 2864 h 5129"/>
                  <a:gd name="T72" fmla="*/ 1827 w 2515"/>
                  <a:gd name="T73" fmla="*/ 3434 h 5129"/>
                  <a:gd name="T74" fmla="*/ 1777 w 2515"/>
                  <a:gd name="T75" fmla="*/ 3604 h 5129"/>
                  <a:gd name="T76" fmla="*/ 1725 w 2515"/>
                  <a:gd name="T77" fmla="*/ 3687 h 5129"/>
                  <a:gd name="T78" fmla="*/ 1834 w 2515"/>
                  <a:gd name="T79" fmla="*/ 3792 h 5129"/>
                  <a:gd name="T80" fmla="*/ 1646 w 2515"/>
                  <a:gd name="T81" fmla="*/ 3994 h 5129"/>
                  <a:gd name="T82" fmla="*/ 1575 w 2515"/>
                  <a:gd name="T83" fmla="*/ 4075 h 5129"/>
                  <a:gd name="T84" fmla="*/ 1581 w 2515"/>
                  <a:gd name="T85" fmla="*/ 4219 h 5129"/>
                  <a:gd name="T86" fmla="*/ 1674 w 2515"/>
                  <a:gd name="T87" fmla="*/ 4276 h 5129"/>
                  <a:gd name="T88" fmla="*/ 1925 w 2515"/>
                  <a:gd name="T89" fmla="*/ 4302 h 5129"/>
                  <a:gd name="T90" fmla="*/ 2052 w 2515"/>
                  <a:gd name="T91" fmla="*/ 4406 h 5129"/>
                  <a:gd name="T92" fmla="*/ 2427 w 2515"/>
                  <a:gd name="T93" fmla="*/ 4447 h 5129"/>
                  <a:gd name="T94" fmla="*/ 2493 w 2515"/>
                  <a:gd name="T95" fmla="*/ 4533 h 5129"/>
                  <a:gd name="T96" fmla="*/ 2373 w 2515"/>
                  <a:gd name="T97" fmla="*/ 4597 h 5129"/>
                  <a:gd name="T98" fmla="*/ 2027 w 2515"/>
                  <a:gd name="T99" fmla="*/ 5056 h 5129"/>
                  <a:gd name="T100" fmla="*/ 1700 w 2515"/>
                  <a:gd name="T101" fmla="*/ 5105 h 5129"/>
                  <a:gd name="T102" fmla="*/ 1696 w 2515"/>
                  <a:gd name="T103" fmla="*/ 4823 h 5129"/>
                  <a:gd name="T104" fmla="*/ 1650 w 2515"/>
                  <a:gd name="T105" fmla="*/ 4600 h 5129"/>
                  <a:gd name="T106" fmla="*/ 1688 w 2515"/>
                  <a:gd name="T107" fmla="*/ 4523 h 5129"/>
                  <a:gd name="T108" fmla="*/ 1627 w 2515"/>
                  <a:gd name="T109" fmla="*/ 4448 h 5129"/>
                  <a:gd name="T110" fmla="*/ 1351 w 2515"/>
                  <a:gd name="T111" fmla="*/ 4568 h 5129"/>
                  <a:gd name="T112" fmla="*/ 1121 w 2515"/>
                  <a:gd name="T113" fmla="*/ 4699 h 5129"/>
                  <a:gd name="T114" fmla="*/ 916 w 2515"/>
                  <a:gd name="T115" fmla="*/ 4811 h 5129"/>
                  <a:gd name="T116" fmla="*/ 698 w 2515"/>
                  <a:gd name="T117" fmla="*/ 4827 h 5129"/>
                  <a:gd name="T118" fmla="*/ 545 w 2515"/>
                  <a:gd name="T119" fmla="*/ 4815 h 5129"/>
                  <a:gd name="T120" fmla="*/ 313 w 2515"/>
                  <a:gd name="T121" fmla="*/ 4889 h 5129"/>
                  <a:gd name="T122" fmla="*/ 205 w 2515"/>
                  <a:gd name="T123" fmla="*/ 4766 h 5129"/>
                  <a:gd name="T124" fmla="*/ 378 w 2515"/>
                  <a:gd name="T125" fmla="*/ 4437 h 5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15" h="5129">
                    <a:moveTo>
                      <a:pt x="1099" y="3"/>
                    </a:moveTo>
                    <a:lnTo>
                      <a:pt x="1095" y="6"/>
                    </a:lnTo>
                    <a:lnTo>
                      <a:pt x="1091" y="8"/>
                    </a:lnTo>
                    <a:lnTo>
                      <a:pt x="1086" y="8"/>
                    </a:lnTo>
                    <a:lnTo>
                      <a:pt x="1081" y="11"/>
                    </a:lnTo>
                    <a:lnTo>
                      <a:pt x="1076" y="16"/>
                    </a:lnTo>
                    <a:lnTo>
                      <a:pt x="1073" y="21"/>
                    </a:lnTo>
                    <a:lnTo>
                      <a:pt x="1071" y="25"/>
                    </a:lnTo>
                    <a:lnTo>
                      <a:pt x="1064" y="33"/>
                    </a:lnTo>
                    <a:lnTo>
                      <a:pt x="1057" y="42"/>
                    </a:lnTo>
                    <a:lnTo>
                      <a:pt x="1056" y="46"/>
                    </a:lnTo>
                    <a:lnTo>
                      <a:pt x="1053" y="50"/>
                    </a:lnTo>
                    <a:lnTo>
                      <a:pt x="1050" y="51"/>
                    </a:lnTo>
                    <a:lnTo>
                      <a:pt x="1047" y="52"/>
                    </a:lnTo>
                    <a:lnTo>
                      <a:pt x="1046" y="52"/>
                    </a:lnTo>
                    <a:lnTo>
                      <a:pt x="1045" y="53"/>
                    </a:lnTo>
                    <a:lnTo>
                      <a:pt x="1045" y="54"/>
                    </a:lnTo>
                    <a:lnTo>
                      <a:pt x="1044" y="56"/>
                    </a:lnTo>
                    <a:lnTo>
                      <a:pt x="1044" y="60"/>
                    </a:lnTo>
                    <a:lnTo>
                      <a:pt x="1044" y="62"/>
                    </a:lnTo>
                    <a:lnTo>
                      <a:pt x="1043" y="63"/>
                    </a:lnTo>
                    <a:lnTo>
                      <a:pt x="1042" y="63"/>
                    </a:lnTo>
                    <a:lnTo>
                      <a:pt x="1040" y="65"/>
                    </a:lnTo>
                    <a:lnTo>
                      <a:pt x="1038" y="67"/>
                    </a:lnTo>
                    <a:lnTo>
                      <a:pt x="1036" y="69"/>
                    </a:lnTo>
                    <a:lnTo>
                      <a:pt x="1034" y="70"/>
                    </a:lnTo>
                    <a:lnTo>
                      <a:pt x="1032" y="71"/>
                    </a:lnTo>
                    <a:lnTo>
                      <a:pt x="1029" y="73"/>
                    </a:lnTo>
                    <a:lnTo>
                      <a:pt x="1027" y="75"/>
                    </a:lnTo>
                    <a:lnTo>
                      <a:pt x="1025" y="78"/>
                    </a:lnTo>
                    <a:lnTo>
                      <a:pt x="1022" y="81"/>
                    </a:lnTo>
                    <a:lnTo>
                      <a:pt x="1019" y="84"/>
                    </a:lnTo>
                    <a:lnTo>
                      <a:pt x="1018" y="87"/>
                    </a:lnTo>
                    <a:lnTo>
                      <a:pt x="1017" y="90"/>
                    </a:lnTo>
                    <a:lnTo>
                      <a:pt x="1011" y="97"/>
                    </a:lnTo>
                    <a:lnTo>
                      <a:pt x="1007" y="103"/>
                    </a:lnTo>
                    <a:lnTo>
                      <a:pt x="1003" y="108"/>
                    </a:lnTo>
                    <a:lnTo>
                      <a:pt x="998" y="112"/>
                    </a:lnTo>
                    <a:lnTo>
                      <a:pt x="996" y="116"/>
                    </a:lnTo>
                    <a:lnTo>
                      <a:pt x="994" y="121"/>
                    </a:lnTo>
                    <a:lnTo>
                      <a:pt x="992" y="122"/>
                    </a:lnTo>
                    <a:lnTo>
                      <a:pt x="990" y="123"/>
                    </a:lnTo>
                    <a:lnTo>
                      <a:pt x="989" y="126"/>
                    </a:lnTo>
                    <a:lnTo>
                      <a:pt x="988" y="129"/>
                    </a:lnTo>
                    <a:lnTo>
                      <a:pt x="984" y="130"/>
                    </a:lnTo>
                    <a:lnTo>
                      <a:pt x="983" y="131"/>
                    </a:lnTo>
                    <a:lnTo>
                      <a:pt x="979" y="143"/>
                    </a:lnTo>
                    <a:lnTo>
                      <a:pt x="972" y="155"/>
                    </a:lnTo>
                    <a:lnTo>
                      <a:pt x="966" y="168"/>
                    </a:lnTo>
                    <a:lnTo>
                      <a:pt x="962" y="181"/>
                    </a:lnTo>
                    <a:lnTo>
                      <a:pt x="956" y="188"/>
                    </a:lnTo>
                    <a:lnTo>
                      <a:pt x="950" y="196"/>
                    </a:lnTo>
                    <a:lnTo>
                      <a:pt x="948" y="203"/>
                    </a:lnTo>
                    <a:lnTo>
                      <a:pt x="946" y="209"/>
                    </a:lnTo>
                    <a:lnTo>
                      <a:pt x="940" y="218"/>
                    </a:lnTo>
                    <a:lnTo>
                      <a:pt x="935" y="228"/>
                    </a:lnTo>
                    <a:lnTo>
                      <a:pt x="931" y="232"/>
                    </a:lnTo>
                    <a:lnTo>
                      <a:pt x="928" y="237"/>
                    </a:lnTo>
                    <a:lnTo>
                      <a:pt x="925" y="238"/>
                    </a:lnTo>
                    <a:lnTo>
                      <a:pt x="922" y="239"/>
                    </a:lnTo>
                    <a:lnTo>
                      <a:pt x="920" y="241"/>
                    </a:lnTo>
                    <a:lnTo>
                      <a:pt x="918" y="243"/>
                    </a:lnTo>
                    <a:lnTo>
                      <a:pt x="916" y="245"/>
                    </a:lnTo>
                    <a:lnTo>
                      <a:pt x="913" y="248"/>
                    </a:lnTo>
                    <a:lnTo>
                      <a:pt x="912" y="250"/>
                    </a:lnTo>
                    <a:lnTo>
                      <a:pt x="911" y="252"/>
                    </a:lnTo>
                    <a:lnTo>
                      <a:pt x="909" y="254"/>
                    </a:lnTo>
                    <a:lnTo>
                      <a:pt x="906" y="256"/>
                    </a:lnTo>
                    <a:lnTo>
                      <a:pt x="904" y="258"/>
                    </a:lnTo>
                    <a:lnTo>
                      <a:pt x="903" y="260"/>
                    </a:lnTo>
                    <a:lnTo>
                      <a:pt x="902" y="262"/>
                    </a:lnTo>
                    <a:lnTo>
                      <a:pt x="899" y="263"/>
                    </a:lnTo>
                    <a:lnTo>
                      <a:pt x="895" y="263"/>
                    </a:lnTo>
                    <a:lnTo>
                      <a:pt x="893" y="263"/>
                    </a:lnTo>
                    <a:lnTo>
                      <a:pt x="892" y="264"/>
                    </a:lnTo>
                    <a:lnTo>
                      <a:pt x="891" y="266"/>
                    </a:lnTo>
                    <a:lnTo>
                      <a:pt x="890" y="267"/>
                    </a:lnTo>
                    <a:lnTo>
                      <a:pt x="889" y="272"/>
                    </a:lnTo>
                    <a:lnTo>
                      <a:pt x="887" y="276"/>
                    </a:lnTo>
                    <a:lnTo>
                      <a:pt x="883" y="279"/>
                    </a:lnTo>
                    <a:lnTo>
                      <a:pt x="880" y="282"/>
                    </a:lnTo>
                    <a:lnTo>
                      <a:pt x="874" y="289"/>
                    </a:lnTo>
                    <a:lnTo>
                      <a:pt x="868" y="298"/>
                    </a:lnTo>
                    <a:lnTo>
                      <a:pt x="862" y="307"/>
                    </a:lnTo>
                    <a:lnTo>
                      <a:pt x="856" y="314"/>
                    </a:lnTo>
                    <a:lnTo>
                      <a:pt x="851" y="322"/>
                    </a:lnTo>
                    <a:lnTo>
                      <a:pt x="845" y="335"/>
                    </a:lnTo>
                    <a:lnTo>
                      <a:pt x="840" y="348"/>
                    </a:lnTo>
                    <a:lnTo>
                      <a:pt x="836" y="357"/>
                    </a:lnTo>
                    <a:lnTo>
                      <a:pt x="835" y="361"/>
                    </a:lnTo>
                    <a:lnTo>
                      <a:pt x="834" y="364"/>
                    </a:lnTo>
                    <a:lnTo>
                      <a:pt x="831" y="367"/>
                    </a:lnTo>
                    <a:lnTo>
                      <a:pt x="828" y="370"/>
                    </a:lnTo>
                    <a:lnTo>
                      <a:pt x="826" y="374"/>
                    </a:lnTo>
                    <a:lnTo>
                      <a:pt x="825" y="379"/>
                    </a:lnTo>
                    <a:lnTo>
                      <a:pt x="825" y="383"/>
                    </a:lnTo>
                    <a:lnTo>
                      <a:pt x="821" y="385"/>
                    </a:lnTo>
                    <a:lnTo>
                      <a:pt x="819" y="389"/>
                    </a:lnTo>
                    <a:lnTo>
                      <a:pt x="819" y="394"/>
                    </a:lnTo>
                    <a:lnTo>
                      <a:pt x="815" y="403"/>
                    </a:lnTo>
                    <a:lnTo>
                      <a:pt x="810" y="411"/>
                    </a:lnTo>
                    <a:lnTo>
                      <a:pt x="806" y="417"/>
                    </a:lnTo>
                    <a:lnTo>
                      <a:pt x="799" y="425"/>
                    </a:lnTo>
                    <a:lnTo>
                      <a:pt x="796" y="429"/>
                    </a:lnTo>
                    <a:lnTo>
                      <a:pt x="794" y="434"/>
                    </a:lnTo>
                    <a:lnTo>
                      <a:pt x="793" y="438"/>
                    </a:lnTo>
                    <a:lnTo>
                      <a:pt x="792" y="441"/>
                    </a:lnTo>
                    <a:lnTo>
                      <a:pt x="792" y="446"/>
                    </a:lnTo>
                    <a:lnTo>
                      <a:pt x="792" y="448"/>
                    </a:lnTo>
                    <a:lnTo>
                      <a:pt x="790" y="450"/>
                    </a:lnTo>
                    <a:lnTo>
                      <a:pt x="784" y="459"/>
                    </a:lnTo>
                    <a:lnTo>
                      <a:pt x="779" y="469"/>
                    </a:lnTo>
                    <a:lnTo>
                      <a:pt x="775" y="475"/>
                    </a:lnTo>
                    <a:lnTo>
                      <a:pt x="771" y="483"/>
                    </a:lnTo>
                    <a:lnTo>
                      <a:pt x="768" y="491"/>
                    </a:lnTo>
                    <a:lnTo>
                      <a:pt x="766" y="497"/>
                    </a:lnTo>
                    <a:lnTo>
                      <a:pt x="766" y="502"/>
                    </a:lnTo>
                    <a:lnTo>
                      <a:pt x="761" y="510"/>
                    </a:lnTo>
                    <a:lnTo>
                      <a:pt x="755" y="521"/>
                    </a:lnTo>
                    <a:lnTo>
                      <a:pt x="749" y="538"/>
                    </a:lnTo>
                    <a:lnTo>
                      <a:pt x="737" y="566"/>
                    </a:lnTo>
                    <a:lnTo>
                      <a:pt x="726" y="591"/>
                    </a:lnTo>
                    <a:lnTo>
                      <a:pt x="720" y="606"/>
                    </a:lnTo>
                    <a:lnTo>
                      <a:pt x="718" y="610"/>
                    </a:lnTo>
                    <a:lnTo>
                      <a:pt x="715" y="613"/>
                    </a:lnTo>
                    <a:lnTo>
                      <a:pt x="713" y="617"/>
                    </a:lnTo>
                    <a:lnTo>
                      <a:pt x="713" y="623"/>
                    </a:lnTo>
                    <a:lnTo>
                      <a:pt x="709" y="628"/>
                    </a:lnTo>
                    <a:lnTo>
                      <a:pt x="705" y="634"/>
                    </a:lnTo>
                    <a:lnTo>
                      <a:pt x="705" y="640"/>
                    </a:lnTo>
                    <a:lnTo>
                      <a:pt x="701" y="642"/>
                    </a:lnTo>
                    <a:lnTo>
                      <a:pt x="698" y="646"/>
                    </a:lnTo>
                    <a:lnTo>
                      <a:pt x="696" y="652"/>
                    </a:lnTo>
                    <a:lnTo>
                      <a:pt x="694" y="658"/>
                    </a:lnTo>
                    <a:lnTo>
                      <a:pt x="694" y="662"/>
                    </a:lnTo>
                    <a:lnTo>
                      <a:pt x="694" y="668"/>
                    </a:lnTo>
                    <a:lnTo>
                      <a:pt x="693" y="682"/>
                    </a:lnTo>
                    <a:lnTo>
                      <a:pt x="690" y="705"/>
                    </a:lnTo>
                    <a:lnTo>
                      <a:pt x="686" y="734"/>
                    </a:lnTo>
                    <a:lnTo>
                      <a:pt x="682" y="768"/>
                    </a:lnTo>
                    <a:lnTo>
                      <a:pt x="679" y="801"/>
                    </a:lnTo>
                    <a:lnTo>
                      <a:pt x="675" y="832"/>
                    </a:lnTo>
                    <a:lnTo>
                      <a:pt x="674" y="857"/>
                    </a:lnTo>
                    <a:lnTo>
                      <a:pt x="674" y="873"/>
                    </a:lnTo>
                    <a:lnTo>
                      <a:pt x="676" y="881"/>
                    </a:lnTo>
                    <a:lnTo>
                      <a:pt x="679" y="897"/>
                    </a:lnTo>
                    <a:lnTo>
                      <a:pt x="684" y="912"/>
                    </a:lnTo>
                    <a:lnTo>
                      <a:pt x="687" y="920"/>
                    </a:lnTo>
                    <a:lnTo>
                      <a:pt x="690" y="924"/>
                    </a:lnTo>
                    <a:lnTo>
                      <a:pt x="694" y="929"/>
                    </a:lnTo>
                    <a:lnTo>
                      <a:pt x="696" y="931"/>
                    </a:lnTo>
                    <a:lnTo>
                      <a:pt x="698" y="933"/>
                    </a:lnTo>
                    <a:lnTo>
                      <a:pt x="703" y="935"/>
                    </a:lnTo>
                    <a:lnTo>
                      <a:pt x="707" y="937"/>
                    </a:lnTo>
                    <a:lnTo>
                      <a:pt x="710" y="942"/>
                    </a:lnTo>
                    <a:lnTo>
                      <a:pt x="713" y="944"/>
                    </a:lnTo>
                    <a:lnTo>
                      <a:pt x="718" y="944"/>
                    </a:lnTo>
                    <a:lnTo>
                      <a:pt x="720" y="944"/>
                    </a:lnTo>
                    <a:lnTo>
                      <a:pt x="722" y="946"/>
                    </a:lnTo>
                    <a:lnTo>
                      <a:pt x="728" y="948"/>
                    </a:lnTo>
                    <a:lnTo>
                      <a:pt x="735" y="950"/>
                    </a:lnTo>
                    <a:lnTo>
                      <a:pt x="738" y="951"/>
                    </a:lnTo>
                    <a:lnTo>
                      <a:pt x="741" y="952"/>
                    </a:lnTo>
                    <a:lnTo>
                      <a:pt x="745" y="955"/>
                    </a:lnTo>
                    <a:lnTo>
                      <a:pt x="752" y="957"/>
                    </a:lnTo>
                    <a:lnTo>
                      <a:pt x="759" y="958"/>
                    </a:lnTo>
                    <a:lnTo>
                      <a:pt x="767" y="958"/>
                    </a:lnTo>
                    <a:lnTo>
                      <a:pt x="783" y="958"/>
                    </a:lnTo>
                    <a:lnTo>
                      <a:pt x="794" y="957"/>
                    </a:lnTo>
                    <a:lnTo>
                      <a:pt x="798" y="956"/>
                    </a:lnTo>
                    <a:lnTo>
                      <a:pt x="802" y="955"/>
                    </a:lnTo>
                    <a:lnTo>
                      <a:pt x="804" y="952"/>
                    </a:lnTo>
                    <a:lnTo>
                      <a:pt x="806" y="948"/>
                    </a:lnTo>
                    <a:lnTo>
                      <a:pt x="807" y="944"/>
                    </a:lnTo>
                    <a:lnTo>
                      <a:pt x="807" y="939"/>
                    </a:lnTo>
                    <a:lnTo>
                      <a:pt x="806" y="935"/>
                    </a:lnTo>
                    <a:lnTo>
                      <a:pt x="805" y="930"/>
                    </a:lnTo>
                    <a:lnTo>
                      <a:pt x="805" y="926"/>
                    </a:lnTo>
                    <a:lnTo>
                      <a:pt x="806" y="922"/>
                    </a:lnTo>
                    <a:lnTo>
                      <a:pt x="808" y="918"/>
                    </a:lnTo>
                    <a:lnTo>
                      <a:pt x="810" y="916"/>
                    </a:lnTo>
                    <a:lnTo>
                      <a:pt x="814" y="916"/>
                    </a:lnTo>
                    <a:lnTo>
                      <a:pt x="826" y="914"/>
                    </a:lnTo>
                    <a:lnTo>
                      <a:pt x="836" y="914"/>
                    </a:lnTo>
                    <a:lnTo>
                      <a:pt x="850" y="918"/>
                    </a:lnTo>
                    <a:lnTo>
                      <a:pt x="865" y="924"/>
                    </a:lnTo>
                    <a:lnTo>
                      <a:pt x="869" y="926"/>
                    </a:lnTo>
                    <a:lnTo>
                      <a:pt x="876" y="927"/>
                    </a:lnTo>
                    <a:lnTo>
                      <a:pt x="886" y="927"/>
                    </a:lnTo>
                    <a:lnTo>
                      <a:pt x="896" y="927"/>
                    </a:lnTo>
                    <a:lnTo>
                      <a:pt x="918" y="926"/>
                    </a:lnTo>
                    <a:lnTo>
                      <a:pt x="931" y="924"/>
                    </a:lnTo>
                    <a:lnTo>
                      <a:pt x="933" y="923"/>
                    </a:lnTo>
                    <a:lnTo>
                      <a:pt x="937" y="921"/>
                    </a:lnTo>
                    <a:lnTo>
                      <a:pt x="940" y="919"/>
                    </a:lnTo>
                    <a:lnTo>
                      <a:pt x="941" y="916"/>
                    </a:lnTo>
                    <a:lnTo>
                      <a:pt x="941" y="911"/>
                    </a:lnTo>
                    <a:lnTo>
                      <a:pt x="942" y="910"/>
                    </a:lnTo>
                    <a:lnTo>
                      <a:pt x="946" y="909"/>
                    </a:lnTo>
                    <a:lnTo>
                      <a:pt x="948" y="903"/>
                    </a:lnTo>
                    <a:lnTo>
                      <a:pt x="950" y="896"/>
                    </a:lnTo>
                    <a:lnTo>
                      <a:pt x="953" y="888"/>
                    </a:lnTo>
                    <a:lnTo>
                      <a:pt x="957" y="874"/>
                    </a:lnTo>
                    <a:lnTo>
                      <a:pt x="963" y="859"/>
                    </a:lnTo>
                    <a:lnTo>
                      <a:pt x="966" y="849"/>
                    </a:lnTo>
                    <a:lnTo>
                      <a:pt x="972" y="835"/>
                    </a:lnTo>
                    <a:lnTo>
                      <a:pt x="980" y="819"/>
                    </a:lnTo>
                    <a:lnTo>
                      <a:pt x="984" y="813"/>
                    </a:lnTo>
                    <a:lnTo>
                      <a:pt x="988" y="807"/>
                    </a:lnTo>
                    <a:lnTo>
                      <a:pt x="992" y="803"/>
                    </a:lnTo>
                    <a:lnTo>
                      <a:pt x="996" y="802"/>
                    </a:lnTo>
                    <a:lnTo>
                      <a:pt x="1003" y="802"/>
                    </a:lnTo>
                    <a:lnTo>
                      <a:pt x="1012" y="801"/>
                    </a:lnTo>
                    <a:lnTo>
                      <a:pt x="1030" y="798"/>
                    </a:lnTo>
                    <a:lnTo>
                      <a:pt x="1046" y="796"/>
                    </a:lnTo>
                    <a:lnTo>
                      <a:pt x="1057" y="793"/>
                    </a:lnTo>
                    <a:lnTo>
                      <a:pt x="1061" y="792"/>
                    </a:lnTo>
                    <a:lnTo>
                      <a:pt x="1064" y="791"/>
                    </a:lnTo>
                    <a:lnTo>
                      <a:pt x="1066" y="790"/>
                    </a:lnTo>
                    <a:lnTo>
                      <a:pt x="1068" y="789"/>
                    </a:lnTo>
                    <a:lnTo>
                      <a:pt x="1074" y="784"/>
                    </a:lnTo>
                    <a:lnTo>
                      <a:pt x="1078" y="778"/>
                    </a:lnTo>
                    <a:lnTo>
                      <a:pt x="1081" y="774"/>
                    </a:lnTo>
                    <a:lnTo>
                      <a:pt x="1082" y="769"/>
                    </a:lnTo>
                    <a:lnTo>
                      <a:pt x="1082" y="763"/>
                    </a:lnTo>
                    <a:lnTo>
                      <a:pt x="1082" y="761"/>
                    </a:lnTo>
                    <a:lnTo>
                      <a:pt x="1084" y="759"/>
                    </a:lnTo>
                    <a:lnTo>
                      <a:pt x="1085" y="757"/>
                    </a:lnTo>
                    <a:lnTo>
                      <a:pt x="1086" y="754"/>
                    </a:lnTo>
                    <a:lnTo>
                      <a:pt x="1090" y="748"/>
                    </a:lnTo>
                    <a:lnTo>
                      <a:pt x="1099" y="735"/>
                    </a:lnTo>
                    <a:lnTo>
                      <a:pt x="1107" y="721"/>
                    </a:lnTo>
                    <a:lnTo>
                      <a:pt x="1112" y="713"/>
                    </a:lnTo>
                    <a:lnTo>
                      <a:pt x="1114" y="710"/>
                    </a:lnTo>
                    <a:lnTo>
                      <a:pt x="1117" y="707"/>
                    </a:lnTo>
                    <a:lnTo>
                      <a:pt x="1119" y="706"/>
                    </a:lnTo>
                    <a:lnTo>
                      <a:pt x="1121" y="705"/>
                    </a:lnTo>
                    <a:lnTo>
                      <a:pt x="1124" y="701"/>
                    </a:lnTo>
                    <a:lnTo>
                      <a:pt x="1126" y="696"/>
                    </a:lnTo>
                    <a:lnTo>
                      <a:pt x="1129" y="693"/>
                    </a:lnTo>
                    <a:lnTo>
                      <a:pt x="1133" y="690"/>
                    </a:lnTo>
                    <a:lnTo>
                      <a:pt x="1135" y="688"/>
                    </a:lnTo>
                    <a:lnTo>
                      <a:pt x="1137" y="685"/>
                    </a:lnTo>
                    <a:lnTo>
                      <a:pt x="1139" y="683"/>
                    </a:lnTo>
                    <a:lnTo>
                      <a:pt x="1141" y="681"/>
                    </a:lnTo>
                    <a:lnTo>
                      <a:pt x="1143" y="680"/>
                    </a:lnTo>
                    <a:lnTo>
                      <a:pt x="1145" y="679"/>
                    </a:lnTo>
                    <a:lnTo>
                      <a:pt x="1149" y="676"/>
                    </a:lnTo>
                    <a:lnTo>
                      <a:pt x="1154" y="672"/>
                    </a:lnTo>
                    <a:lnTo>
                      <a:pt x="1157" y="670"/>
                    </a:lnTo>
                    <a:lnTo>
                      <a:pt x="1159" y="668"/>
                    </a:lnTo>
                    <a:lnTo>
                      <a:pt x="1160" y="666"/>
                    </a:lnTo>
                    <a:lnTo>
                      <a:pt x="1161" y="664"/>
                    </a:lnTo>
                    <a:lnTo>
                      <a:pt x="1161" y="660"/>
                    </a:lnTo>
                    <a:lnTo>
                      <a:pt x="1163" y="658"/>
                    </a:lnTo>
                    <a:lnTo>
                      <a:pt x="1167" y="655"/>
                    </a:lnTo>
                    <a:lnTo>
                      <a:pt x="1173" y="646"/>
                    </a:lnTo>
                    <a:lnTo>
                      <a:pt x="1181" y="636"/>
                    </a:lnTo>
                    <a:lnTo>
                      <a:pt x="1185" y="622"/>
                    </a:lnTo>
                    <a:lnTo>
                      <a:pt x="1190" y="608"/>
                    </a:lnTo>
                    <a:lnTo>
                      <a:pt x="1192" y="607"/>
                    </a:lnTo>
                    <a:lnTo>
                      <a:pt x="1194" y="606"/>
                    </a:lnTo>
                    <a:lnTo>
                      <a:pt x="1198" y="602"/>
                    </a:lnTo>
                    <a:lnTo>
                      <a:pt x="1202" y="597"/>
                    </a:lnTo>
                    <a:lnTo>
                      <a:pt x="1209" y="591"/>
                    </a:lnTo>
                    <a:lnTo>
                      <a:pt x="1215" y="584"/>
                    </a:lnTo>
                    <a:lnTo>
                      <a:pt x="1222" y="579"/>
                    </a:lnTo>
                    <a:lnTo>
                      <a:pt x="1228" y="574"/>
                    </a:lnTo>
                    <a:lnTo>
                      <a:pt x="1232" y="571"/>
                    </a:lnTo>
                    <a:lnTo>
                      <a:pt x="1236" y="569"/>
                    </a:lnTo>
                    <a:lnTo>
                      <a:pt x="1241" y="563"/>
                    </a:lnTo>
                    <a:lnTo>
                      <a:pt x="1246" y="556"/>
                    </a:lnTo>
                    <a:lnTo>
                      <a:pt x="1249" y="554"/>
                    </a:lnTo>
                    <a:lnTo>
                      <a:pt x="1252" y="554"/>
                    </a:lnTo>
                    <a:lnTo>
                      <a:pt x="1253" y="552"/>
                    </a:lnTo>
                    <a:lnTo>
                      <a:pt x="1254" y="530"/>
                    </a:lnTo>
                    <a:lnTo>
                      <a:pt x="1253" y="497"/>
                    </a:lnTo>
                    <a:lnTo>
                      <a:pt x="1251" y="456"/>
                    </a:lnTo>
                    <a:lnTo>
                      <a:pt x="1250" y="412"/>
                    </a:lnTo>
                    <a:lnTo>
                      <a:pt x="1250" y="390"/>
                    </a:lnTo>
                    <a:lnTo>
                      <a:pt x="1251" y="369"/>
                    </a:lnTo>
                    <a:lnTo>
                      <a:pt x="1251" y="350"/>
                    </a:lnTo>
                    <a:lnTo>
                      <a:pt x="1253" y="332"/>
                    </a:lnTo>
                    <a:lnTo>
                      <a:pt x="1255" y="317"/>
                    </a:lnTo>
                    <a:lnTo>
                      <a:pt x="1257" y="305"/>
                    </a:lnTo>
                    <a:lnTo>
                      <a:pt x="1259" y="301"/>
                    </a:lnTo>
                    <a:lnTo>
                      <a:pt x="1261" y="297"/>
                    </a:lnTo>
                    <a:lnTo>
                      <a:pt x="1263" y="294"/>
                    </a:lnTo>
                    <a:lnTo>
                      <a:pt x="1266" y="293"/>
                    </a:lnTo>
                    <a:lnTo>
                      <a:pt x="1269" y="289"/>
                    </a:lnTo>
                    <a:lnTo>
                      <a:pt x="1272" y="284"/>
                    </a:lnTo>
                    <a:lnTo>
                      <a:pt x="1274" y="282"/>
                    </a:lnTo>
                    <a:lnTo>
                      <a:pt x="1277" y="280"/>
                    </a:lnTo>
                    <a:lnTo>
                      <a:pt x="1279" y="278"/>
                    </a:lnTo>
                    <a:lnTo>
                      <a:pt x="1281" y="276"/>
                    </a:lnTo>
                    <a:lnTo>
                      <a:pt x="1286" y="273"/>
                    </a:lnTo>
                    <a:lnTo>
                      <a:pt x="1291" y="271"/>
                    </a:lnTo>
                    <a:lnTo>
                      <a:pt x="1294" y="268"/>
                    </a:lnTo>
                    <a:lnTo>
                      <a:pt x="1297" y="263"/>
                    </a:lnTo>
                    <a:lnTo>
                      <a:pt x="1297" y="260"/>
                    </a:lnTo>
                    <a:lnTo>
                      <a:pt x="1297" y="258"/>
                    </a:lnTo>
                    <a:lnTo>
                      <a:pt x="1296" y="256"/>
                    </a:lnTo>
                    <a:lnTo>
                      <a:pt x="1295" y="254"/>
                    </a:lnTo>
                    <a:lnTo>
                      <a:pt x="1291" y="249"/>
                    </a:lnTo>
                    <a:lnTo>
                      <a:pt x="1286" y="245"/>
                    </a:lnTo>
                    <a:lnTo>
                      <a:pt x="1282" y="243"/>
                    </a:lnTo>
                    <a:lnTo>
                      <a:pt x="1280" y="240"/>
                    </a:lnTo>
                    <a:lnTo>
                      <a:pt x="1279" y="238"/>
                    </a:lnTo>
                    <a:lnTo>
                      <a:pt x="1279" y="235"/>
                    </a:lnTo>
                    <a:lnTo>
                      <a:pt x="1279" y="230"/>
                    </a:lnTo>
                    <a:lnTo>
                      <a:pt x="1274" y="228"/>
                    </a:lnTo>
                    <a:lnTo>
                      <a:pt x="1274" y="222"/>
                    </a:lnTo>
                    <a:lnTo>
                      <a:pt x="1274" y="219"/>
                    </a:lnTo>
                    <a:lnTo>
                      <a:pt x="1272" y="215"/>
                    </a:lnTo>
                    <a:lnTo>
                      <a:pt x="1270" y="209"/>
                    </a:lnTo>
                    <a:lnTo>
                      <a:pt x="1264" y="195"/>
                    </a:lnTo>
                    <a:lnTo>
                      <a:pt x="1259" y="181"/>
                    </a:lnTo>
                    <a:lnTo>
                      <a:pt x="1255" y="172"/>
                    </a:lnTo>
                    <a:lnTo>
                      <a:pt x="1252" y="165"/>
                    </a:lnTo>
                    <a:lnTo>
                      <a:pt x="1249" y="157"/>
                    </a:lnTo>
                    <a:lnTo>
                      <a:pt x="1248" y="154"/>
                    </a:lnTo>
                    <a:lnTo>
                      <a:pt x="1246" y="151"/>
                    </a:lnTo>
                    <a:lnTo>
                      <a:pt x="1244" y="149"/>
                    </a:lnTo>
                    <a:lnTo>
                      <a:pt x="1242" y="149"/>
                    </a:lnTo>
                    <a:lnTo>
                      <a:pt x="1240" y="144"/>
                    </a:lnTo>
                    <a:lnTo>
                      <a:pt x="1238" y="140"/>
                    </a:lnTo>
                    <a:lnTo>
                      <a:pt x="1235" y="136"/>
                    </a:lnTo>
                    <a:lnTo>
                      <a:pt x="1231" y="131"/>
                    </a:lnTo>
                    <a:lnTo>
                      <a:pt x="1226" y="126"/>
                    </a:lnTo>
                    <a:lnTo>
                      <a:pt x="1222" y="121"/>
                    </a:lnTo>
                    <a:lnTo>
                      <a:pt x="1219" y="115"/>
                    </a:lnTo>
                    <a:lnTo>
                      <a:pt x="1215" y="108"/>
                    </a:lnTo>
                    <a:lnTo>
                      <a:pt x="1209" y="96"/>
                    </a:lnTo>
                    <a:lnTo>
                      <a:pt x="1202" y="86"/>
                    </a:lnTo>
                    <a:lnTo>
                      <a:pt x="1200" y="85"/>
                    </a:lnTo>
                    <a:lnTo>
                      <a:pt x="1198" y="84"/>
                    </a:lnTo>
                    <a:lnTo>
                      <a:pt x="1189" y="74"/>
                    </a:lnTo>
                    <a:lnTo>
                      <a:pt x="1181" y="65"/>
                    </a:lnTo>
                    <a:lnTo>
                      <a:pt x="1174" y="55"/>
                    </a:lnTo>
                    <a:lnTo>
                      <a:pt x="1167" y="45"/>
                    </a:lnTo>
                    <a:lnTo>
                      <a:pt x="1164" y="41"/>
                    </a:lnTo>
                    <a:lnTo>
                      <a:pt x="1160" y="39"/>
                    </a:lnTo>
                    <a:lnTo>
                      <a:pt x="1157" y="37"/>
                    </a:lnTo>
                    <a:lnTo>
                      <a:pt x="1156" y="33"/>
                    </a:lnTo>
                    <a:lnTo>
                      <a:pt x="1156" y="29"/>
                    </a:lnTo>
                    <a:lnTo>
                      <a:pt x="1154" y="28"/>
                    </a:lnTo>
                    <a:lnTo>
                      <a:pt x="1152" y="27"/>
                    </a:lnTo>
                    <a:lnTo>
                      <a:pt x="1152" y="23"/>
                    </a:lnTo>
                    <a:lnTo>
                      <a:pt x="1151" y="19"/>
                    </a:lnTo>
                    <a:lnTo>
                      <a:pt x="1150" y="17"/>
                    </a:lnTo>
                    <a:lnTo>
                      <a:pt x="1148" y="14"/>
                    </a:lnTo>
                    <a:lnTo>
                      <a:pt x="1145" y="12"/>
                    </a:lnTo>
                    <a:lnTo>
                      <a:pt x="1143" y="10"/>
                    </a:lnTo>
                    <a:lnTo>
                      <a:pt x="1141" y="8"/>
                    </a:lnTo>
                    <a:lnTo>
                      <a:pt x="1139" y="5"/>
                    </a:lnTo>
                    <a:lnTo>
                      <a:pt x="1133" y="5"/>
                    </a:lnTo>
                    <a:lnTo>
                      <a:pt x="1130" y="6"/>
                    </a:lnTo>
                    <a:lnTo>
                      <a:pt x="1129" y="5"/>
                    </a:lnTo>
                    <a:lnTo>
                      <a:pt x="1128" y="5"/>
                    </a:lnTo>
                    <a:lnTo>
                      <a:pt x="1126" y="3"/>
                    </a:lnTo>
                    <a:lnTo>
                      <a:pt x="1124" y="2"/>
                    </a:lnTo>
                    <a:lnTo>
                      <a:pt x="1121" y="1"/>
                    </a:lnTo>
                    <a:lnTo>
                      <a:pt x="1118" y="0"/>
                    </a:lnTo>
                    <a:lnTo>
                      <a:pt x="1115" y="0"/>
                    </a:lnTo>
                    <a:lnTo>
                      <a:pt x="1107" y="1"/>
                    </a:lnTo>
                    <a:lnTo>
                      <a:pt x="1099" y="3"/>
                    </a:lnTo>
                    <a:close/>
                    <a:moveTo>
                      <a:pt x="0" y="4311"/>
                    </a:moveTo>
                    <a:lnTo>
                      <a:pt x="11" y="4285"/>
                    </a:lnTo>
                    <a:lnTo>
                      <a:pt x="22" y="4258"/>
                    </a:lnTo>
                    <a:lnTo>
                      <a:pt x="33" y="4231"/>
                    </a:lnTo>
                    <a:lnTo>
                      <a:pt x="43" y="4204"/>
                    </a:lnTo>
                    <a:lnTo>
                      <a:pt x="54" y="4177"/>
                    </a:lnTo>
                    <a:lnTo>
                      <a:pt x="63" y="4150"/>
                    </a:lnTo>
                    <a:lnTo>
                      <a:pt x="73" y="4124"/>
                    </a:lnTo>
                    <a:lnTo>
                      <a:pt x="82" y="4098"/>
                    </a:lnTo>
                    <a:lnTo>
                      <a:pt x="94" y="4067"/>
                    </a:lnTo>
                    <a:lnTo>
                      <a:pt x="109" y="4031"/>
                    </a:lnTo>
                    <a:lnTo>
                      <a:pt x="124" y="3993"/>
                    </a:lnTo>
                    <a:lnTo>
                      <a:pt x="139" y="3953"/>
                    </a:lnTo>
                    <a:lnTo>
                      <a:pt x="153" y="3913"/>
                    </a:lnTo>
                    <a:lnTo>
                      <a:pt x="167" y="3875"/>
                    </a:lnTo>
                    <a:lnTo>
                      <a:pt x="172" y="3857"/>
                    </a:lnTo>
                    <a:lnTo>
                      <a:pt x="177" y="3840"/>
                    </a:lnTo>
                    <a:lnTo>
                      <a:pt x="181" y="3824"/>
                    </a:lnTo>
                    <a:lnTo>
                      <a:pt x="184" y="3810"/>
                    </a:lnTo>
                    <a:lnTo>
                      <a:pt x="186" y="3798"/>
                    </a:lnTo>
                    <a:lnTo>
                      <a:pt x="186" y="3786"/>
                    </a:lnTo>
                    <a:lnTo>
                      <a:pt x="185" y="3775"/>
                    </a:lnTo>
                    <a:lnTo>
                      <a:pt x="184" y="3764"/>
                    </a:lnTo>
                    <a:lnTo>
                      <a:pt x="179" y="3744"/>
                    </a:lnTo>
                    <a:lnTo>
                      <a:pt x="174" y="3724"/>
                    </a:lnTo>
                    <a:lnTo>
                      <a:pt x="172" y="3714"/>
                    </a:lnTo>
                    <a:lnTo>
                      <a:pt x="169" y="3704"/>
                    </a:lnTo>
                    <a:lnTo>
                      <a:pt x="168" y="3695"/>
                    </a:lnTo>
                    <a:lnTo>
                      <a:pt x="167" y="3685"/>
                    </a:lnTo>
                    <a:lnTo>
                      <a:pt x="167" y="3676"/>
                    </a:lnTo>
                    <a:lnTo>
                      <a:pt x="169" y="3666"/>
                    </a:lnTo>
                    <a:lnTo>
                      <a:pt x="171" y="3656"/>
                    </a:lnTo>
                    <a:lnTo>
                      <a:pt x="175" y="3647"/>
                    </a:lnTo>
                    <a:lnTo>
                      <a:pt x="178" y="3642"/>
                    </a:lnTo>
                    <a:lnTo>
                      <a:pt x="180" y="3640"/>
                    </a:lnTo>
                    <a:lnTo>
                      <a:pt x="182" y="3638"/>
                    </a:lnTo>
                    <a:lnTo>
                      <a:pt x="185" y="3638"/>
                    </a:lnTo>
                    <a:lnTo>
                      <a:pt x="189" y="3639"/>
                    </a:lnTo>
                    <a:lnTo>
                      <a:pt x="194" y="3643"/>
                    </a:lnTo>
                    <a:lnTo>
                      <a:pt x="199" y="3647"/>
                    </a:lnTo>
                    <a:lnTo>
                      <a:pt x="205" y="3650"/>
                    </a:lnTo>
                    <a:lnTo>
                      <a:pt x="210" y="3651"/>
                    </a:lnTo>
                    <a:lnTo>
                      <a:pt x="214" y="3651"/>
                    </a:lnTo>
                    <a:lnTo>
                      <a:pt x="219" y="3650"/>
                    </a:lnTo>
                    <a:lnTo>
                      <a:pt x="224" y="3648"/>
                    </a:lnTo>
                    <a:lnTo>
                      <a:pt x="231" y="3645"/>
                    </a:lnTo>
                    <a:lnTo>
                      <a:pt x="241" y="3644"/>
                    </a:lnTo>
                    <a:lnTo>
                      <a:pt x="252" y="3644"/>
                    </a:lnTo>
                    <a:lnTo>
                      <a:pt x="263" y="3644"/>
                    </a:lnTo>
                    <a:lnTo>
                      <a:pt x="273" y="3643"/>
                    </a:lnTo>
                    <a:lnTo>
                      <a:pt x="279" y="3642"/>
                    </a:lnTo>
                    <a:lnTo>
                      <a:pt x="282" y="3641"/>
                    </a:lnTo>
                    <a:lnTo>
                      <a:pt x="282" y="3640"/>
                    </a:lnTo>
                    <a:lnTo>
                      <a:pt x="282" y="3638"/>
                    </a:lnTo>
                    <a:lnTo>
                      <a:pt x="280" y="3636"/>
                    </a:lnTo>
                    <a:lnTo>
                      <a:pt x="279" y="3635"/>
                    </a:lnTo>
                    <a:lnTo>
                      <a:pt x="272" y="3630"/>
                    </a:lnTo>
                    <a:lnTo>
                      <a:pt x="260" y="3625"/>
                    </a:lnTo>
                    <a:lnTo>
                      <a:pt x="247" y="3620"/>
                    </a:lnTo>
                    <a:lnTo>
                      <a:pt x="234" y="3615"/>
                    </a:lnTo>
                    <a:lnTo>
                      <a:pt x="222" y="3611"/>
                    </a:lnTo>
                    <a:lnTo>
                      <a:pt x="214" y="3609"/>
                    </a:lnTo>
                    <a:lnTo>
                      <a:pt x="212" y="3607"/>
                    </a:lnTo>
                    <a:lnTo>
                      <a:pt x="211" y="3607"/>
                    </a:lnTo>
                    <a:lnTo>
                      <a:pt x="212" y="3606"/>
                    </a:lnTo>
                    <a:lnTo>
                      <a:pt x="215" y="3606"/>
                    </a:lnTo>
                    <a:lnTo>
                      <a:pt x="217" y="3606"/>
                    </a:lnTo>
                    <a:lnTo>
                      <a:pt x="219" y="3605"/>
                    </a:lnTo>
                    <a:lnTo>
                      <a:pt x="222" y="3603"/>
                    </a:lnTo>
                    <a:lnTo>
                      <a:pt x="224" y="3600"/>
                    </a:lnTo>
                    <a:lnTo>
                      <a:pt x="228" y="3596"/>
                    </a:lnTo>
                    <a:lnTo>
                      <a:pt x="234" y="3585"/>
                    </a:lnTo>
                    <a:lnTo>
                      <a:pt x="241" y="3573"/>
                    </a:lnTo>
                    <a:lnTo>
                      <a:pt x="254" y="3546"/>
                    </a:lnTo>
                    <a:lnTo>
                      <a:pt x="264" y="3528"/>
                    </a:lnTo>
                    <a:lnTo>
                      <a:pt x="270" y="3516"/>
                    </a:lnTo>
                    <a:lnTo>
                      <a:pt x="275" y="3505"/>
                    </a:lnTo>
                    <a:lnTo>
                      <a:pt x="280" y="3493"/>
                    </a:lnTo>
                    <a:lnTo>
                      <a:pt x="283" y="3481"/>
                    </a:lnTo>
                    <a:lnTo>
                      <a:pt x="290" y="3458"/>
                    </a:lnTo>
                    <a:lnTo>
                      <a:pt x="295" y="3434"/>
                    </a:lnTo>
                    <a:lnTo>
                      <a:pt x="298" y="3409"/>
                    </a:lnTo>
                    <a:lnTo>
                      <a:pt x="301" y="3385"/>
                    </a:lnTo>
                    <a:lnTo>
                      <a:pt x="303" y="3360"/>
                    </a:lnTo>
                    <a:lnTo>
                      <a:pt x="305" y="3335"/>
                    </a:lnTo>
                    <a:lnTo>
                      <a:pt x="308" y="3308"/>
                    </a:lnTo>
                    <a:lnTo>
                      <a:pt x="313" y="3282"/>
                    </a:lnTo>
                    <a:lnTo>
                      <a:pt x="320" y="3255"/>
                    </a:lnTo>
                    <a:lnTo>
                      <a:pt x="326" y="3228"/>
                    </a:lnTo>
                    <a:lnTo>
                      <a:pt x="332" y="3201"/>
                    </a:lnTo>
                    <a:lnTo>
                      <a:pt x="338" y="3175"/>
                    </a:lnTo>
                    <a:lnTo>
                      <a:pt x="343" y="3149"/>
                    </a:lnTo>
                    <a:lnTo>
                      <a:pt x="347" y="3123"/>
                    </a:lnTo>
                    <a:lnTo>
                      <a:pt x="383" y="2827"/>
                    </a:lnTo>
                    <a:lnTo>
                      <a:pt x="389" y="2782"/>
                    </a:lnTo>
                    <a:lnTo>
                      <a:pt x="396" y="2736"/>
                    </a:lnTo>
                    <a:lnTo>
                      <a:pt x="403" y="2690"/>
                    </a:lnTo>
                    <a:lnTo>
                      <a:pt x="410" y="2644"/>
                    </a:lnTo>
                    <a:lnTo>
                      <a:pt x="417" y="2597"/>
                    </a:lnTo>
                    <a:lnTo>
                      <a:pt x="425" y="2551"/>
                    </a:lnTo>
                    <a:lnTo>
                      <a:pt x="431" y="2505"/>
                    </a:lnTo>
                    <a:lnTo>
                      <a:pt x="436" y="2460"/>
                    </a:lnTo>
                    <a:lnTo>
                      <a:pt x="441" y="2408"/>
                    </a:lnTo>
                    <a:lnTo>
                      <a:pt x="447" y="2358"/>
                    </a:lnTo>
                    <a:lnTo>
                      <a:pt x="453" y="2309"/>
                    </a:lnTo>
                    <a:lnTo>
                      <a:pt x="461" y="2260"/>
                    </a:lnTo>
                    <a:lnTo>
                      <a:pt x="471" y="2213"/>
                    </a:lnTo>
                    <a:lnTo>
                      <a:pt x="483" y="2165"/>
                    </a:lnTo>
                    <a:lnTo>
                      <a:pt x="490" y="2141"/>
                    </a:lnTo>
                    <a:lnTo>
                      <a:pt x="497" y="2117"/>
                    </a:lnTo>
                    <a:lnTo>
                      <a:pt x="504" y="2093"/>
                    </a:lnTo>
                    <a:lnTo>
                      <a:pt x="513" y="2069"/>
                    </a:lnTo>
                    <a:lnTo>
                      <a:pt x="521" y="2047"/>
                    </a:lnTo>
                    <a:lnTo>
                      <a:pt x="529" y="2025"/>
                    </a:lnTo>
                    <a:lnTo>
                      <a:pt x="538" y="2004"/>
                    </a:lnTo>
                    <a:lnTo>
                      <a:pt x="546" y="1982"/>
                    </a:lnTo>
                    <a:lnTo>
                      <a:pt x="554" y="1961"/>
                    </a:lnTo>
                    <a:lnTo>
                      <a:pt x="561" y="1939"/>
                    </a:lnTo>
                    <a:lnTo>
                      <a:pt x="568" y="1916"/>
                    </a:lnTo>
                    <a:lnTo>
                      <a:pt x="574" y="1893"/>
                    </a:lnTo>
                    <a:lnTo>
                      <a:pt x="580" y="1869"/>
                    </a:lnTo>
                    <a:lnTo>
                      <a:pt x="587" y="1844"/>
                    </a:lnTo>
                    <a:lnTo>
                      <a:pt x="594" y="1818"/>
                    </a:lnTo>
                    <a:lnTo>
                      <a:pt x="600" y="1792"/>
                    </a:lnTo>
                    <a:lnTo>
                      <a:pt x="607" y="1766"/>
                    </a:lnTo>
                    <a:lnTo>
                      <a:pt x="614" y="1740"/>
                    </a:lnTo>
                    <a:lnTo>
                      <a:pt x="621" y="1714"/>
                    </a:lnTo>
                    <a:lnTo>
                      <a:pt x="627" y="1690"/>
                    </a:lnTo>
                    <a:lnTo>
                      <a:pt x="635" y="1657"/>
                    </a:lnTo>
                    <a:lnTo>
                      <a:pt x="642" y="1624"/>
                    </a:lnTo>
                    <a:lnTo>
                      <a:pt x="648" y="1591"/>
                    </a:lnTo>
                    <a:lnTo>
                      <a:pt x="652" y="1557"/>
                    </a:lnTo>
                    <a:lnTo>
                      <a:pt x="656" y="1522"/>
                    </a:lnTo>
                    <a:lnTo>
                      <a:pt x="661" y="1488"/>
                    </a:lnTo>
                    <a:lnTo>
                      <a:pt x="666" y="1455"/>
                    </a:lnTo>
                    <a:lnTo>
                      <a:pt x="671" y="1423"/>
                    </a:lnTo>
                    <a:lnTo>
                      <a:pt x="675" y="1399"/>
                    </a:lnTo>
                    <a:lnTo>
                      <a:pt x="678" y="1375"/>
                    </a:lnTo>
                    <a:lnTo>
                      <a:pt x="679" y="1353"/>
                    </a:lnTo>
                    <a:lnTo>
                      <a:pt x="679" y="1332"/>
                    </a:lnTo>
                    <a:lnTo>
                      <a:pt x="679" y="1291"/>
                    </a:lnTo>
                    <a:lnTo>
                      <a:pt x="681" y="1254"/>
                    </a:lnTo>
                    <a:lnTo>
                      <a:pt x="683" y="1235"/>
                    </a:lnTo>
                    <a:lnTo>
                      <a:pt x="686" y="1218"/>
                    </a:lnTo>
                    <a:lnTo>
                      <a:pt x="688" y="1209"/>
                    </a:lnTo>
                    <a:lnTo>
                      <a:pt x="691" y="1201"/>
                    </a:lnTo>
                    <a:lnTo>
                      <a:pt x="695" y="1192"/>
                    </a:lnTo>
                    <a:lnTo>
                      <a:pt x="699" y="1184"/>
                    </a:lnTo>
                    <a:lnTo>
                      <a:pt x="703" y="1176"/>
                    </a:lnTo>
                    <a:lnTo>
                      <a:pt x="708" y="1167"/>
                    </a:lnTo>
                    <a:lnTo>
                      <a:pt x="714" y="1159"/>
                    </a:lnTo>
                    <a:lnTo>
                      <a:pt x="721" y="1151"/>
                    </a:lnTo>
                    <a:lnTo>
                      <a:pt x="728" y="1143"/>
                    </a:lnTo>
                    <a:lnTo>
                      <a:pt x="736" y="1135"/>
                    </a:lnTo>
                    <a:lnTo>
                      <a:pt x="745" y="1127"/>
                    </a:lnTo>
                    <a:lnTo>
                      <a:pt x="756" y="1119"/>
                    </a:lnTo>
                    <a:lnTo>
                      <a:pt x="764" y="1116"/>
                    </a:lnTo>
                    <a:lnTo>
                      <a:pt x="780" y="1112"/>
                    </a:lnTo>
                    <a:lnTo>
                      <a:pt x="801" y="1109"/>
                    </a:lnTo>
                    <a:lnTo>
                      <a:pt x="823" y="1107"/>
                    </a:lnTo>
                    <a:lnTo>
                      <a:pt x="846" y="1105"/>
                    </a:lnTo>
                    <a:lnTo>
                      <a:pt x="867" y="1105"/>
                    </a:lnTo>
                    <a:lnTo>
                      <a:pt x="875" y="1105"/>
                    </a:lnTo>
                    <a:lnTo>
                      <a:pt x="882" y="1106"/>
                    </a:lnTo>
                    <a:lnTo>
                      <a:pt x="888" y="1107"/>
                    </a:lnTo>
                    <a:lnTo>
                      <a:pt x="891" y="1108"/>
                    </a:lnTo>
                    <a:lnTo>
                      <a:pt x="893" y="1110"/>
                    </a:lnTo>
                    <a:lnTo>
                      <a:pt x="894" y="1113"/>
                    </a:lnTo>
                    <a:lnTo>
                      <a:pt x="894" y="1115"/>
                    </a:lnTo>
                    <a:lnTo>
                      <a:pt x="894" y="1118"/>
                    </a:lnTo>
                    <a:lnTo>
                      <a:pt x="892" y="1124"/>
                    </a:lnTo>
                    <a:lnTo>
                      <a:pt x="890" y="1131"/>
                    </a:lnTo>
                    <a:lnTo>
                      <a:pt x="888" y="1137"/>
                    </a:lnTo>
                    <a:lnTo>
                      <a:pt x="887" y="1144"/>
                    </a:lnTo>
                    <a:lnTo>
                      <a:pt x="888" y="1147"/>
                    </a:lnTo>
                    <a:lnTo>
                      <a:pt x="890" y="1150"/>
                    </a:lnTo>
                    <a:lnTo>
                      <a:pt x="893" y="1152"/>
                    </a:lnTo>
                    <a:lnTo>
                      <a:pt x="896" y="1155"/>
                    </a:lnTo>
                    <a:lnTo>
                      <a:pt x="901" y="1157"/>
                    </a:lnTo>
                    <a:lnTo>
                      <a:pt x="905" y="1157"/>
                    </a:lnTo>
                    <a:lnTo>
                      <a:pt x="909" y="1157"/>
                    </a:lnTo>
                    <a:lnTo>
                      <a:pt x="911" y="1156"/>
                    </a:lnTo>
                    <a:lnTo>
                      <a:pt x="913" y="1154"/>
                    </a:lnTo>
                    <a:lnTo>
                      <a:pt x="913" y="1151"/>
                    </a:lnTo>
                    <a:lnTo>
                      <a:pt x="914" y="1147"/>
                    </a:lnTo>
                    <a:lnTo>
                      <a:pt x="913" y="1143"/>
                    </a:lnTo>
                    <a:lnTo>
                      <a:pt x="912" y="1134"/>
                    </a:lnTo>
                    <a:lnTo>
                      <a:pt x="911" y="1124"/>
                    </a:lnTo>
                    <a:lnTo>
                      <a:pt x="911" y="1120"/>
                    </a:lnTo>
                    <a:lnTo>
                      <a:pt x="911" y="1116"/>
                    </a:lnTo>
                    <a:lnTo>
                      <a:pt x="912" y="1112"/>
                    </a:lnTo>
                    <a:lnTo>
                      <a:pt x="913" y="1109"/>
                    </a:lnTo>
                    <a:lnTo>
                      <a:pt x="915" y="1108"/>
                    </a:lnTo>
                    <a:lnTo>
                      <a:pt x="917" y="1107"/>
                    </a:lnTo>
                    <a:lnTo>
                      <a:pt x="920" y="1106"/>
                    </a:lnTo>
                    <a:lnTo>
                      <a:pt x="923" y="1105"/>
                    </a:lnTo>
                    <a:lnTo>
                      <a:pt x="931" y="1105"/>
                    </a:lnTo>
                    <a:lnTo>
                      <a:pt x="939" y="1105"/>
                    </a:lnTo>
                    <a:lnTo>
                      <a:pt x="947" y="1107"/>
                    </a:lnTo>
                    <a:lnTo>
                      <a:pt x="954" y="1109"/>
                    </a:lnTo>
                    <a:lnTo>
                      <a:pt x="957" y="1110"/>
                    </a:lnTo>
                    <a:lnTo>
                      <a:pt x="959" y="1112"/>
                    </a:lnTo>
                    <a:lnTo>
                      <a:pt x="962" y="1114"/>
                    </a:lnTo>
                    <a:lnTo>
                      <a:pt x="963" y="1116"/>
                    </a:lnTo>
                    <a:lnTo>
                      <a:pt x="964" y="1129"/>
                    </a:lnTo>
                    <a:lnTo>
                      <a:pt x="964" y="1141"/>
                    </a:lnTo>
                    <a:lnTo>
                      <a:pt x="963" y="1152"/>
                    </a:lnTo>
                    <a:lnTo>
                      <a:pt x="960" y="1162"/>
                    </a:lnTo>
                    <a:lnTo>
                      <a:pt x="954" y="1182"/>
                    </a:lnTo>
                    <a:lnTo>
                      <a:pt x="946" y="1201"/>
                    </a:lnTo>
                    <a:lnTo>
                      <a:pt x="938" y="1219"/>
                    </a:lnTo>
                    <a:lnTo>
                      <a:pt x="932" y="1239"/>
                    </a:lnTo>
                    <a:lnTo>
                      <a:pt x="929" y="1250"/>
                    </a:lnTo>
                    <a:lnTo>
                      <a:pt x="928" y="1261"/>
                    </a:lnTo>
                    <a:lnTo>
                      <a:pt x="927" y="1273"/>
                    </a:lnTo>
                    <a:lnTo>
                      <a:pt x="927" y="1286"/>
                    </a:lnTo>
                    <a:lnTo>
                      <a:pt x="929" y="1297"/>
                    </a:lnTo>
                    <a:lnTo>
                      <a:pt x="931" y="1307"/>
                    </a:lnTo>
                    <a:lnTo>
                      <a:pt x="934" y="1316"/>
                    </a:lnTo>
                    <a:lnTo>
                      <a:pt x="939" y="1326"/>
                    </a:lnTo>
                    <a:lnTo>
                      <a:pt x="944" y="1335"/>
                    </a:lnTo>
                    <a:lnTo>
                      <a:pt x="949" y="1344"/>
                    </a:lnTo>
                    <a:lnTo>
                      <a:pt x="956" y="1353"/>
                    </a:lnTo>
                    <a:lnTo>
                      <a:pt x="963" y="1361"/>
                    </a:lnTo>
                    <a:lnTo>
                      <a:pt x="978" y="1377"/>
                    </a:lnTo>
                    <a:lnTo>
                      <a:pt x="994" y="1391"/>
                    </a:lnTo>
                    <a:lnTo>
                      <a:pt x="1011" y="1404"/>
                    </a:lnTo>
                    <a:lnTo>
                      <a:pt x="1028" y="1415"/>
                    </a:lnTo>
                    <a:lnTo>
                      <a:pt x="1044" y="1425"/>
                    </a:lnTo>
                    <a:lnTo>
                      <a:pt x="1061" y="1433"/>
                    </a:lnTo>
                    <a:lnTo>
                      <a:pt x="1079" y="1441"/>
                    </a:lnTo>
                    <a:lnTo>
                      <a:pt x="1096" y="1448"/>
                    </a:lnTo>
                    <a:lnTo>
                      <a:pt x="1113" y="1455"/>
                    </a:lnTo>
                    <a:lnTo>
                      <a:pt x="1131" y="1462"/>
                    </a:lnTo>
                    <a:lnTo>
                      <a:pt x="1147" y="1471"/>
                    </a:lnTo>
                    <a:lnTo>
                      <a:pt x="1163" y="1480"/>
                    </a:lnTo>
                    <a:lnTo>
                      <a:pt x="1167" y="1482"/>
                    </a:lnTo>
                    <a:lnTo>
                      <a:pt x="1171" y="1483"/>
                    </a:lnTo>
                    <a:lnTo>
                      <a:pt x="1177" y="1484"/>
                    </a:lnTo>
                    <a:lnTo>
                      <a:pt x="1181" y="1485"/>
                    </a:lnTo>
                    <a:lnTo>
                      <a:pt x="1192" y="1485"/>
                    </a:lnTo>
                    <a:lnTo>
                      <a:pt x="1204" y="1484"/>
                    </a:lnTo>
                    <a:lnTo>
                      <a:pt x="1216" y="1481"/>
                    </a:lnTo>
                    <a:lnTo>
                      <a:pt x="1229" y="1478"/>
                    </a:lnTo>
                    <a:lnTo>
                      <a:pt x="1244" y="1474"/>
                    </a:lnTo>
                    <a:lnTo>
                      <a:pt x="1258" y="1468"/>
                    </a:lnTo>
                    <a:lnTo>
                      <a:pt x="1286" y="1456"/>
                    </a:lnTo>
                    <a:lnTo>
                      <a:pt x="1312" y="1444"/>
                    </a:lnTo>
                    <a:lnTo>
                      <a:pt x="1335" y="1431"/>
                    </a:lnTo>
                    <a:lnTo>
                      <a:pt x="1355" y="1421"/>
                    </a:lnTo>
                    <a:lnTo>
                      <a:pt x="1369" y="1411"/>
                    </a:lnTo>
                    <a:lnTo>
                      <a:pt x="1382" y="1401"/>
                    </a:lnTo>
                    <a:lnTo>
                      <a:pt x="1394" y="1391"/>
                    </a:lnTo>
                    <a:lnTo>
                      <a:pt x="1405" y="1380"/>
                    </a:lnTo>
                    <a:lnTo>
                      <a:pt x="1423" y="1359"/>
                    </a:lnTo>
                    <a:lnTo>
                      <a:pt x="1440" y="1337"/>
                    </a:lnTo>
                    <a:lnTo>
                      <a:pt x="1449" y="1326"/>
                    </a:lnTo>
                    <a:lnTo>
                      <a:pt x="1458" y="1315"/>
                    </a:lnTo>
                    <a:lnTo>
                      <a:pt x="1468" y="1305"/>
                    </a:lnTo>
                    <a:lnTo>
                      <a:pt x="1478" y="1295"/>
                    </a:lnTo>
                    <a:lnTo>
                      <a:pt x="1489" y="1286"/>
                    </a:lnTo>
                    <a:lnTo>
                      <a:pt x="1503" y="1278"/>
                    </a:lnTo>
                    <a:lnTo>
                      <a:pt x="1517" y="1270"/>
                    </a:lnTo>
                    <a:lnTo>
                      <a:pt x="1532" y="1263"/>
                    </a:lnTo>
                    <a:lnTo>
                      <a:pt x="1543" y="1262"/>
                    </a:lnTo>
                    <a:lnTo>
                      <a:pt x="1554" y="1262"/>
                    </a:lnTo>
                    <a:lnTo>
                      <a:pt x="1556" y="1262"/>
                    </a:lnTo>
                    <a:lnTo>
                      <a:pt x="1557" y="1261"/>
                    </a:lnTo>
                    <a:lnTo>
                      <a:pt x="1557" y="1259"/>
                    </a:lnTo>
                    <a:lnTo>
                      <a:pt x="1558" y="1259"/>
                    </a:lnTo>
                    <a:lnTo>
                      <a:pt x="1565" y="1257"/>
                    </a:lnTo>
                    <a:lnTo>
                      <a:pt x="1572" y="1255"/>
                    </a:lnTo>
                    <a:lnTo>
                      <a:pt x="1579" y="1251"/>
                    </a:lnTo>
                    <a:lnTo>
                      <a:pt x="1586" y="1248"/>
                    </a:lnTo>
                    <a:lnTo>
                      <a:pt x="1601" y="1240"/>
                    </a:lnTo>
                    <a:lnTo>
                      <a:pt x="1616" y="1235"/>
                    </a:lnTo>
                    <a:lnTo>
                      <a:pt x="1629" y="1231"/>
                    </a:lnTo>
                    <a:lnTo>
                      <a:pt x="1641" y="1227"/>
                    </a:lnTo>
                    <a:lnTo>
                      <a:pt x="1653" y="1222"/>
                    </a:lnTo>
                    <a:lnTo>
                      <a:pt x="1666" y="1218"/>
                    </a:lnTo>
                    <a:lnTo>
                      <a:pt x="1672" y="1216"/>
                    </a:lnTo>
                    <a:lnTo>
                      <a:pt x="1676" y="1215"/>
                    </a:lnTo>
                    <a:lnTo>
                      <a:pt x="1679" y="1215"/>
                    </a:lnTo>
                    <a:lnTo>
                      <a:pt x="1682" y="1215"/>
                    </a:lnTo>
                    <a:lnTo>
                      <a:pt x="1683" y="1216"/>
                    </a:lnTo>
                    <a:lnTo>
                      <a:pt x="1685" y="1219"/>
                    </a:lnTo>
                    <a:lnTo>
                      <a:pt x="1686" y="1223"/>
                    </a:lnTo>
                    <a:lnTo>
                      <a:pt x="1688" y="1229"/>
                    </a:lnTo>
                    <a:lnTo>
                      <a:pt x="1689" y="1238"/>
                    </a:lnTo>
                    <a:lnTo>
                      <a:pt x="1690" y="1249"/>
                    </a:lnTo>
                    <a:lnTo>
                      <a:pt x="1690" y="1259"/>
                    </a:lnTo>
                    <a:lnTo>
                      <a:pt x="1690" y="1270"/>
                    </a:lnTo>
                    <a:lnTo>
                      <a:pt x="1690" y="1280"/>
                    </a:lnTo>
                    <a:lnTo>
                      <a:pt x="1690" y="1291"/>
                    </a:lnTo>
                    <a:lnTo>
                      <a:pt x="1691" y="1301"/>
                    </a:lnTo>
                    <a:lnTo>
                      <a:pt x="1693" y="1310"/>
                    </a:lnTo>
                    <a:lnTo>
                      <a:pt x="1694" y="1311"/>
                    </a:lnTo>
                    <a:lnTo>
                      <a:pt x="1695" y="1312"/>
                    </a:lnTo>
                    <a:lnTo>
                      <a:pt x="1701" y="1315"/>
                    </a:lnTo>
                    <a:lnTo>
                      <a:pt x="1707" y="1319"/>
                    </a:lnTo>
                    <a:lnTo>
                      <a:pt x="1712" y="1322"/>
                    </a:lnTo>
                    <a:lnTo>
                      <a:pt x="1718" y="1324"/>
                    </a:lnTo>
                    <a:lnTo>
                      <a:pt x="1720" y="1324"/>
                    </a:lnTo>
                    <a:lnTo>
                      <a:pt x="1721" y="1324"/>
                    </a:lnTo>
                    <a:lnTo>
                      <a:pt x="1721" y="1326"/>
                    </a:lnTo>
                    <a:lnTo>
                      <a:pt x="1723" y="1327"/>
                    </a:lnTo>
                    <a:lnTo>
                      <a:pt x="1724" y="1327"/>
                    </a:lnTo>
                    <a:lnTo>
                      <a:pt x="1727" y="1329"/>
                    </a:lnTo>
                    <a:lnTo>
                      <a:pt x="1731" y="1330"/>
                    </a:lnTo>
                    <a:lnTo>
                      <a:pt x="1732" y="1331"/>
                    </a:lnTo>
                    <a:lnTo>
                      <a:pt x="1734" y="1333"/>
                    </a:lnTo>
                    <a:lnTo>
                      <a:pt x="1735" y="1333"/>
                    </a:lnTo>
                    <a:lnTo>
                      <a:pt x="1736" y="1335"/>
                    </a:lnTo>
                    <a:lnTo>
                      <a:pt x="1736" y="1338"/>
                    </a:lnTo>
                    <a:lnTo>
                      <a:pt x="1922" y="1708"/>
                    </a:lnTo>
                    <a:lnTo>
                      <a:pt x="1898" y="2095"/>
                    </a:lnTo>
                    <a:lnTo>
                      <a:pt x="1898" y="2098"/>
                    </a:lnTo>
                    <a:lnTo>
                      <a:pt x="1899" y="2102"/>
                    </a:lnTo>
                    <a:lnTo>
                      <a:pt x="1902" y="2106"/>
                    </a:lnTo>
                    <a:lnTo>
                      <a:pt x="1905" y="2111"/>
                    </a:lnTo>
                    <a:lnTo>
                      <a:pt x="1912" y="2121"/>
                    </a:lnTo>
                    <a:lnTo>
                      <a:pt x="1921" y="2132"/>
                    </a:lnTo>
                    <a:lnTo>
                      <a:pt x="1940" y="2151"/>
                    </a:lnTo>
                    <a:lnTo>
                      <a:pt x="1950" y="2161"/>
                    </a:lnTo>
                    <a:lnTo>
                      <a:pt x="1964" y="2175"/>
                    </a:lnTo>
                    <a:lnTo>
                      <a:pt x="1977" y="2188"/>
                    </a:lnTo>
                    <a:lnTo>
                      <a:pt x="2014" y="2227"/>
                    </a:lnTo>
                    <a:lnTo>
                      <a:pt x="2017" y="2232"/>
                    </a:lnTo>
                    <a:lnTo>
                      <a:pt x="2020" y="2235"/>
                    </a:lnTo>
                    <a:lnTo>
                      <a:pt x="2045" y="2238"/>
                    </a:lnTo>
                    <a:lnTo>
                      <a:pt x="2071" y="2240"/>
                    </a:lnTo>
                    <a:lnTo>
                      <a:pt x="2098" y="2241"/>
                    </a:lnTo>
                    <a:lnTo>
                      <a:pt x="2125" y="2243"/>
                    </a:lnTo>
                    <a:lnTo>
                      <a:pt x="2127" y="2244"/>
                    </a:lnTo>
                    <a:lnTo>
                      <a:pt x="2129" y="2244"/>
                    </a:lnTo>
                    <a:lnTo>
                      <a:pt x="2132" y="2239"/>
                    </a:lnTo>
                    <a:lnTo>
                      <a:pt x="2133" y="2232"/>
                    </a:lnTo>
                    <a:lnTo>
                      <a:pt x="2134" y="2230"/>
                    </a:lnTo>
                    <a:lnTo>
                      <a:pt x="2134" y="2228"/>
                    </a:lnTo>
                    <a:lnTo>
                      <a:pt x="2135" y="2227"/>
                    </a:lnTo>
                    <a:lnTo>
                      <a:pt x="2135" y="2226"/>
                    </a:lnTo>
                    <a:lnTo>
                      <a:pt x="2138" y="2220"/>
                    </a:lnTo>
                    <a:lnTo>
                      <a:pt x="2143" y="2209"/>
                    </a:lnTo>
                    <a:lnTo>
                      <a:pt x="2150" y="2197"/>
                    </a:lnTo>
                    <a:lnTo>
                      <a:pt x="2153" y="2189"/>
                    </a:lnTo>
                    <a:lnTo>
                      <a:pt x="2153" y="2188"/>
                    </a:lnTo>
                    <a:lnTo>
                      <a:pt x="2155" y="2187"/>
                    </a:lnTo>
                    <a:lnTo>
                      <a:pt x="2157" y="2187"/>
                    </a:lnTo>
                    <a:lnTo>
                      <a:pt x="2159" y="2187"/>
                    </a:lnTo>
                    <a:lnTo>
                      <a:pt x="2160" y="2186"/>
                    </a:lnTo>
                    <a:lnTo>
                      <a:pt x="2163" y="2183"/>
                    </a:lnTo>
                    <a:lnTo>
                      <a:pt x="2168" y="2181"/>
                    </a:lnTo>
                    <a:lnTo>
                      <a:pt x="2174" y="2179"/>
                    </a:lnTo>
                    <a:lnTo>
                      <a:pt x="2183" y="2178"/>
                    </a:lnTo>
                    <a:lnTo>
                      <a:pt x="2203" y="2178"/>
                    </a:lnTo>
                    <a:lnTo>
                      <a:pt x="2226" y="2179"/>
                    </a:lnTo>
                    <a:lnTo>
                      <a:pt x="2249" y="2181"/>
                    </a:lnTo>
                    <a:lnTo>
                      <a:pt x="2271" y="2184"/>
                    </a:lnTo>
                    <a:lnTo>
                      <a:pt x="2287" y="2188"/>
                    </a:lnTo>
                    <a:lnTo>
                      <a:pt x="2297" y="2190"/>
                    </a:lnTo>
                    <a:lnTo>
                      <a:pt x="2315" y="2198"/>
                    </a:lnTo>
                    <a:lnTo>
                      <a:pt x="2328" y="2203"/>
                    </a:lnTo>
                    <a:lnTo>
                      <a:pt x="2334" y="2205"/>
                    </a:lnTo>
                    <a:lnTo>
                      <a:pt x="2341" y="2206"/>
                    </a:lnTo>
                    <a:lnTo>
                      <a:pt x="2349" y="2206"/>
                    </a:lnTo>
                    <a:lnTo>
                      <a:pt x="2360" y="2207"/>
                    </a:lnTo>
                    <a:lnTo>
                      <a:pt x="2373" y="2207"/>
                    </a:lnTo>
                    <a:lnTo>
                      <a:pt x="2391" y="2209"/>
                    </a:lnTo>
                    <a:lnTo>
                      <a:pt x="2401" y="2211"/>
                    </a:lnTo>
                    <a:lnTo>
                      <a:pt x="2409" y="2214"/>
                    </a:lnTo>
                    <a:lnTo>
                      <a:pt x="2412" y="2215"/>
                    </a:lnTo>
                    <a:lnTo>
                      <a:pt x="2416" y="2217"/>
                    </a:lnTo>
                    <a:lnTo>
                      <a:pt x="2418" y="2219"/>
                    </a:lnTo>
                    <a:lnTo>
                      <a:pt x="2419" y="2220"/>
                    </a:lnTo>
                    <a:lnTo>
                      <a:pt x="2423" y="2224"/>
                    </a:lnTo>
                    <a:lnTo>
                      <a:pt x="2427" y="2227"/>
                    </a:lnTo>
                    <a:lnTo>
                      <a:pt x="2436" y="2235"/>
                    </a:lnTo>
                    <a:lnTo>
                      <a:pt x="2443" y="2243"/>
                    </a:lnTo>
                    <a:lnTo>
                      <a:pt x="2449" y="2250"/>
                    </a:lnTo>
                    <a:lnTo>
                      <a:pt x="2454" y="2256"/>
                    </a:lnTo>
                    <a:lnTo>
                      <a:pt x="2457" y="2262"/>
                    </a:lnTo>
                    <a:lnTo>
                      <a:pt x="2460" y="2268"/>
                    </a:lnTo>
                    <a:lnTo>
                      <a:pt x="2461" y="2274"/>
                    </a:lnTo>
                    <a:lnTo>
                      <a:pt x="2462" y="2280"/>
                    </a:lnTo>
                    <a:lnTo>
                      <a:pt x="2461" y="2308"/>
                    </a:lnTo>
                    <a:lnTo>
                      <a:pt x="2459" y="2349"/>
                    </a:lnTo>
                    <a:lnTo>
                      <a:pt x="2460" y="2357"/>
                    </a:lnTo>
                    <a:lnTo>
                      <a:pt x="2463" y="2364"/>
                    </a:lnTo>
                    <a:lnTo>
                      <a:pt x="2468" y="2371"/>
                    </a:lnTo>
                    <a:lnTo>
                      <a:pt x="2473" y="2377"/>
                    </a:lnTo>
                    <a:lnTo>
                      <a:pt x="2485" y="2389"/>
                    </a:lnTo>
                    <a:lnTo>
                      <a:pt x="2495" y="2398"/>
                    </a:lnTo>
                    <a:lnTo>
                      <a:pt x="2500" y="2404"/>
                    </a:lnTo>
                    <a:lnTo>
                      <a:pt x="2504" y="2408"/>
                    </a:lnTo>
                    <a:lnTo>
                      <a:pt x="2507" y="2413"/>
                    </a:lnTo>
                    <a:lnTo>
                      <a:pt x="2509" y="2417"/>
                    </a:lnTo>
                    <a:lnTo>
                      <a:pt x="2510" y="2420"/>
                    </a:lnTo>
                    <a:lnTo>
                      <a:pt x="2510" y="2424"/>
                    </a:lnTo>
                    <a:lnTo>
                      <a:pt x="2509" y="2427"/>
                    </a:lnTo>
                    <a:lnTo>
                      <a:pt x="2508" y="2429"/>
                    </a:lnTo>
                    <a:lnTo>
                      <a:pt x="2504" y="2434"/>
                    </a:lnTo>
                    <a:lnTo>
                      <a:pt x="2499" y="2439"/>
                    </a:lnTo>
                    <a:lnTo>
                      <a:pt x="2493" y="2443"/>
                    </a:lnTo>
                    <a:lnTo>
                      <a:pt x="2487" y="2447"/>
                    </a:lnTo>
                    <a:lnTo>
                      <a:pt x="2471" y="2460"/>
                    </a:lnTo>
                    <a:lnTo>
                      <a:pt x="2452" y="2478"/>
                    </a:lnTo>
                    <a:lnTo>
                      <a:pt x="2443" y="2487"/>
                    </a:lnTo>
                    <a:lnTo>
                      <a:pt x="2434" y="2496"/>
                    </a:lnTo>
                    <a:lnTo>
                      <a:pt x="2424" y="2503"/>
                    </a:lnTo>
                    <a:lnTo>
                      <a:pt x="2415" y="2508"/>
                    </a:lnTo>
                    <a:lnTo>
                      <a:pt x="2398" y="2511"/>
                    </a:lnTo>
                    <a:lnTo>
                      <a:pt x="2375" y="2514"/>
                    </a:lnTo>
                    <a:lnTo>
                      <a:pt x="2364" y="2516"/>
                    </a:lnTo>
                    <a:lnTo>
                      <a:pt x="2353" y="2518"/>
                    </a:lnTo>
                    <a:lnTo>
                      <a:pt x="2349" y="2519"/>
                    </a:lnTo>
                    <a:lnTo>
                      <a:pt x="2345" y="2520"/>
                    </a:lnTo>
                    <a:lnTo>
                      <a:pt x="2343" y="2521"/>
                    </a:lnTo>
                    <a:lnTo>
                      <a:pt x="2342" y="2523"/>
                    </a:lnTo>
                    <a:lnTo>
                      <a:pt x="2335" y="2558"/>
                    </a:lnTo>
                    <a:lnTo>
                      <a:pt x="2327" y="2593"/>
                    </a:lnTo>
                    <a:lnTo>
                      <a:pt x="2322" y="2611"/>
                    </a:lnTo>
                    <a:lnTo>
                      <a:pt x="2317" y="2629"/>
                    </a:lnTo>
                    <a:lnTo>
                      <a:pt x="2311" y="2645"/>
                    </a:lnTo>
                    <a:lnTo>
                      <a:pt x="2303" y="2660"/>
                    </a:lnTo>
                    <a:lnTo>
                      <a:pt x="2298" y="2668"/>
                    </a:lnTo>
                    <a:lnTo>
                      <a:pt x="2291" y="2676"/>
                    </a:lnTo>
                    <a:lnTo>
                      <a:pt x="2284" y="2685"/>
                    </a:lnTo>
                    <a:lnTo>
                      <a:pt x="2275" y="2695"/>
                    </a:lnTo>
                    <a:lnTo>
                      <a:pt x="2255" y="2714"/>
                    </a:lnTo>
                    <a:lnTo>
                      <a:pt x="2232" y="2732"/>
                    </a:lnTo>
                    <a:lnTo>
                      <a:pt x="2220" y="2741"/>
                    </a:lnTo>
                    <a:lnTo>
                      <a:pt x="2209" y="2749"/>
                    </a:lnTo>
                    <a:lnTo>
                      <a:pt x="2197" y="2757"/>
                    </a:lnTo>
                    <a:lnTo>
                      <a:pt x="2186" y="2763"/>
                    </a:lnTo>
                    <a:lnTo>
                      <a:pt x="2175" y="2769"/>
                    </a:lnTo>
                    <a:lnTo>
                      <a:pt x="2165" y="2773"/>
                    </a:lnTo>
                    <a:lnTo>
                      <a:pt x="2156" y="2776"/>
                    </a:lnTo>
                    <a:lnTo>
                      <a:pt x="2148" y="2778"/>
                    </a:lnTo>
                    <a:lnTo>
                      <a:pt x="2143" y="2779"/>
                    </a:lnTo>
                    <a:lnTo>
                      <a:pt x="2138" y="2781"/>
                    </a:lnTo>
                    <a:lnTo>
                      <a:pt x="2133" y="2783"/>
                    </a:lnTo>
                    <a:lnTo>
                      <a:pt x="2128" y="2786"/>
                    </a:lnTo>
                    <a:lnTo>
                      <a:pt x="2118" y="2793"/>
                    </a:lnTo>
                    <a:lnTo>
                      <a:pt x="2108" y="2802"/>
                    </a:lnTo>
                    <a:lnTo>
                      <a:pt x="2097" y="2811"/>
                    </a:lnTo>
                    <a:lnTo>
                      <a:pt x="2085" y="2820"/>
                    </a:lnTo>
                    <a:lnTo>
                      <a:pt x="2075" y="2828"/>
                    </a:lnTo>
                    <a:lnTo>
                      <a:pt x="2065" y="2834"/>
                    </a:lnTo>
                    <a:lnTo>
                      <a:pt x="2056" y="2838"/>
                    </a:lnTo>
                    <a:lnTo>
                      <a:pt x="2043" y="2843"/>
                    </a:lnTo>
                    <a:lnTo>
                      <a:pt x="2028" y="2848"/>
                    </a:lnTo>
                    <a:lnTo>
                      <a:pt x="2012" y="2853"/>
                    </a:lnTo>
                    <a:lnTo>
                      <a:pt x="1996" y="2856"/>
                    </a:lnTo>
                    <a:lnTo>
                      <a:pt x="1981" y="2858"/>
                    </a:lnTo>
                    <a:lnTo>
                      <a:pt x="1975" y="2858"/>
                    </a:lnTo>
                    <a:lnTo>
                      <a:pt x="1970" y="2858"/>
                    </a:lnTo>
                    <a:lnTo>
                      <a:pt x="1965" y="2856"/>
                    </a:lnTo>
                    <a:lnTo>
                      <a:pt x="1962" y="2854"/>
                    </a:lnTo>
                    <a:lnTo>
                      <a:pt x="1960" y="2852"/>
                    </a:lnTo>
                    <a:lnTo>
                      <a:pt x="1958" y="2848"/>
                    </a:lnTo>
                    <a:lnTo>
                      <a:pt x="1957" y="2845"/>
                    </a:lnTo>
                    <a:lnTo>
                      <a:pt x="1957" y="2841"/>
                    </a:lnTo>
                    <a:lnTo>
                      <a:pt x="1957" y="2834"/>
                    </a:lnTo>
                    <a:lnTo>
                      <a:pt x="1958" y="2826"/>
                    </a:lnTo>
                    <a:lnTo>
                      <a:pt x="1960" y="2818"/>
                    </a:lnTo>
                    <a:lnTo>
                      <a:pt x="1960" y="2811"/>
                    </a:lnTo>
                    <a:lnTo>
                      <a:pt x="1960" y="2807"/>
                    </a:lnTo>
                    <a:lnTo>
                      <a:pt x="1959" y="2804"/>
                    </a:lnTo>
                    <a:lnTo>
                      <a:pt x="1958" y="2802"/>
                    </a:lnTo>
                    <a:lnTo>
                      <a:pt x="1957" y="2800"/>
                    </a:lnTo>
                    <a:lnTo>
                      <a:pt x="1953" y="2797"/>
                    </a:lnTo>
                    <a:lnTo>
                      <a:pt x="1949" y="2795"/>
                    </a:lnTo>
                    <a:lnTo>
                      <a:pt x="1945" y="2794"/>
                    </a:lnTo>
                    <a:lnTo>
                      <a:pt x="1940" y="2794"/>
                    </a:lnTo>
                    <a:lnTo>
                      <a:pt x="1930" y="2794"/>
                    </a:lnTo>
                    <a:lnTo>
                      <a:pt x="1918" y="2796"/>
                    </a:lnTo>
                    <a:lnTo>
                      <a:pt x="1908" y="2797"/>
                    </a:lnTo>
                    <a:lnTo>
                      <a:pt x="1898" y="2797"/>
                    </a:lnTo>
                    <a:lnTo>
                      <a:pt x="1894" y="2797"/>
                    </a:lnTo>
                    <a:lnTo>
                      <a:pt x="1890" y="2795"/>
                    </a:lnTo>
                    <a:lnTo>
                      <a:pt x="1887" y="2794"/>
                    </a:lnTo>
                    <a:lnTo>
                      <a:pt x="1885" y="2791"/>
                    </a:lnTo>
                    <a:lnTo>
                      <a:pt x="1879" y="2783"/>
                    </a:lnTo>
                    <a:lnTo>
                      <a:pt x="1870" y="2775"/>
                    </a:lnTo>
                    <a:lnTo>
                      <a:pt x="1861" y="2767"/>
                    </a:lnTo>
                    <a:lnTo>
                      <a:pt x="1851" y="2760"/>
                    </a:lnTo>
                    <a:lnTo>
                      <a:pt x="1841" y="2755"/>
                    </a:lnTo>
                    <a:lnTo>
                      <a:pt x="1831" y="2752"/>
                    </a:lnTo>
                    <a:lnTo>
                      <a:pt x="1826" y="2751"/>
                    </a:lnTo>
                    <a:lnTo>
                      <a:pt x="1820" y="2751"/>
                    </a:lnTo>
                    <a:lnTo>
                      <a:pt x="1816" y="2752"/>
                    </a:lnTo>
                    <a:lnTo>
                      <a:pt x="1812" y="2753"/>
                    </a:lnTo>
                    <a:lnTo>
                      <a:pt x="1803" y="2763"/>
                    </a:lnTo>
                    <a:lnTo>
                      <a:pt x="1784" y="2780"/>
                    </a:lnTo>
                    <a:lnTo>
                      <a:pt x="1774" y="2788"/>
                    </a:lnTo>
                    <a:lnTo>
                      <a:pt x="1764" y="2793"/>
                    </a:lnTo>
                    <a:lnTo>
                      <a:pt x="1760" y="2794"/>
                    </a:lnTo>
                    <a:lnTo>
                      <a:pt x="1757" y="2794"/>
                    </a:lnTo>
                    <a:lnTo>
                      <a:pt x="1754" y="2792"/>
                    </a:lnTo>
                    <a:lnTo>
                      <a:pt x="1753" y="2789"/>
                    </a:lnTo>
                    <a:lnTo>
                      <a:pt x="1748" y="2779"/>
                    </a:lnTo>
                    <a:lnTo>
                      <a:pt x="1742" y="2768"/>
                    </a:lnTo>
                    <a:lnTo>
                      <a:pt x="1740" y="2763"/>
                    </a:lnTo>
                    <a:lnTo>
                      <a:pt x="1738" y="2757"/>
                    </a:lnTo>
                    <a:lnTo>
                      <a:pt x="1735" y="2753"/>
                    </a:lnTo>
                    <a:lnTo>
                      <a:pt x="1733" y="2750"/>
                    </a:lnTo>
                    <a:lnTo>
                      <a:pt x="1727" y="2750"/>
                    </a:lnTo>
                    <a:lnTo>
                      <a:pt x="1722" y="2751"/>
                    </a:lnTo>
                    <a:lnTo>
                      <a:pt x="1718" y="2754"/>
                    </a:lnTo>
                    <a:lnTo>
                      <a:pt x="1713" y="2757"/>
                    </a:lnTo>
                    <a:lnTo>
                      <a:pt x="1709" y="2760"/>
                    </a:lnTo>
                    <a:lnTo>
                      <a:pt x="1705" y="2763"/>
                    </a:lnTo>
                    <a:lnTo>
                      <a:pt x="1701" y="2765"/>
                    </a:lnTo>
                    <a:lnTo>
                      <a:pt x="1697" y="2766"/>
                    </a:lnTo>
                    <a:lnTo>
                      <a:pt x="1697" y="2768"/>
                    </a:lnTo>
                    <a:lnTo>
                      <a:pt x="1696" y="2770"/>
                    </a:lnTo>
                    <a:lnTo>
                      <a:pt x="1689" y="2772"/>
                    </a:lnTo>
                    <a:lnTo>
                      <a:pt x="1679" y="2776"/>
                    </a:lnTo>
                    <a:lnTo>
                      <a:pt x="1669" y="2780"/>
                    </a:lnTo>
                    <a:lnTo>
                      <a:pt x="1663" y="2783"/>
                    </a:lnTo>
                    <a:lnTo>
                      <a:pt x="1655" y="2784"/>
                    </a:lnTo>
                    <a:lnTo>
                      <a:pt x="1646" y="2786"/>
                    </a:lnTo>
                    <a:lnTo>
                      <a:pt x="1642" y="2789"/>
                    </a:lnTo>
                    <a:lnTo>
                      <a:pt x="1639" y="2792"/>
                    </a:lnTo>
                    <a:lnTo>
                      <a:pt x="1636" y="2792"/>
                    </a:lnTo>
                    <a:lnTo>
                      <a:pt x="1634" y="2794"/>
                    </a:lnTo>
                    <a:lnTo>
                      <a:pt x="1632" y="2797"/>
                    </a:lnTo>
                    <a:lnTo>
                      <a:pt x="1629" y="2799"/>
                    </a:lnTo>
                    <a:lnTo>
                      <a:pt x="1626" y="2802"/>
                    </a:lnTo>
                    <a:lnTo>
                      <a:pt x="1624" y="2807"/>
                    </a:lnTo>
                    <a:lnTo>
                      <a:pt x="1622" y="2812"/>
                    </a:lnTo>
                    <a:lnTo>
                      <a:pt x="1620" y="2826"/>
                    </a:lnTo>
                    <a:lnTo>
                      <a:pt x="1620" y="2843"/>
                    </a:lnTo>
                    <a:lnTo>
                      <a:pt x="1621" y="2864"/>
                    </a:lnTo>
                    <a:lnTo>
                      <a:pt x="1623" y="2887"/>
                    </a:lnTo>
                    <a:lnTo>
                      <a:pt x="1626" y="2911"/>
                    </a:lnTo>
                    <a:lnTo>
                      <a:pt x="1630" y="2936"/>
                    </a:lnTo>
                    <a:lnTo>
                      <a:pt x="1639" y="2986"/>
                    </a:lnTo>
                    <a:lnTo>
                      <a:pt x="1650" y="3032"/>
                    </a:lnTo>
                    <a:lnTo>
                      <a:pt x="1659" y="3070"/>
                    </a:lnTo>
                    <a:lnTo>
                      <a:pt x="1667" y="3091"/>
                    </a:lnTo>
                    <a:lnTo>
                      <a:pt x="1727" y="3226"/>
                    </a:lnTo>
                    <a:lnTo>
                      <a:pt x="1735" y="3247"/>
                    </a:lnTo>
                    <a:lnTo>
                      <a:pt x="1743" y="3270"/>
                    </a:lnTo>
                    <a:lnTo>
                      <a:pt x="1747" y="3281"/>
                    </a:lnTo>
                    <a:lnTo>
                      <a:pt x="1751" y="3292"/>
                    </a:lnTo>
                    <a:lnTo>
                      <a:pt x="1756" y="3302"/>
                    </a:lnTo>
                    <a:lnTo>
                      <a:pt x="1761" y="3311"/>
                    </a:lnTo>
                    <a:lnTo>
                      <a:pt x="1775" y="3330"/>
                    </a:lnTo>
                    <a:lnTo>
                      <a:pt x="1790" y="3349"/>
                    </a:lnTo>
                    <a:lnTo>
                      <a:pt x="1797" y="3359"/>
                    </a:lnTo>
                    <a:lnTo>
                      <a:pt x="1805" y="3369"/>
                    </a:lnTo>
                    <a:lnTo>
                      <a:pt x="1811" y="3379"/>
                    </a:lnTo>
                    <a:lnTo>
                      <a:pt x="1816" y="3388"/>
                    </a:lnTo>
                    <a:lnTo>
                      <a:pt x="1820" y="3396"/>
                    </a:lnTo>
                    <a:lnTo>
                      <a:pt x="1823" y="3405"/>
                    </a:lnTo>
                    <a:lnTo>
                      <a:pt x="1825" y="3414"/>
                    </a:lnTo>
                    <a:lnTo>
                      <a:pt x="1826" y="3424"/>
                    </a:lnTo>
                    <a:lnTo>
                      <a:pt x="1827" y="3434"/>
                    </a:lnTo>
                    <a:lnTo>
                      <a:pt x="1826" y="3444"/>
                    </a:lnTo>
                    <a:lnTo>
                      <a:pt x="1825" y="3454"/>
                    </a:lnTo>
                    <a:lnTo>
                      <a:pt x="1823" y="3464"/>
                    </a:lnTo>
                    <a:lnTo>
                      <a:pt x="1819" y="3473"/>
                    </a:lnTo>
                    <a:lnTo>
                      <a:pt x="1816" y="3481"/>
                    </a:lnTo>
                    <a:lnTo>
                      <a:pt x="1811" y="3489"/>
                    </a:lnTo>
                    <a:lnTo>
                      <a:pt x="1806" y="3496"/>
                    </a:lnTo>
                    <a:lnTo>
                      <a:pt x="1799" y="3502"/>
                    </a:lnTo>
                    <a:lnTo>
                      <a:pt x="1792" y="3506"/>
                    </a:lnTo>
                    <a:lnTo>
                      <a:pt x="1784" y="3509"/>
                    </a:lnTo>
                    <a:lnTo>
                      <a:pt x="1776" y="3509"/>
                    </a:lnTo>
                    <a:lnTo>
                      <a:pt x="1769" y="3510"/>
                    </a:lnTo>
                    <a:lnTo>
                      <a:pt x="1763" y="3511"/>
                    </a:lnTo>
                    <a:lnTo>
                      <a:pt x="1758" y="3512"/>
                    </a:lnTo>
                    <a:lnTo>
                      <a:pt x="1754" y="3514"/>
                    </a:lnTo>
                    <a:lnTo>
                      <a:pt x="1751" y="3517"/>
                    </a:lnTo>
                    <a:lnTo>
                      <a:pt x="1749" y="3520"/>
                    </a:lnTo>
                    <a:lnTo>
                      <a:pt x="1747" y="3523"/>
                    </a:lnTo>
                    <a:lnTo>
                      <a:pt x="1746" y="3527"/>
                    </a:lnTo>
                    <a:lnTo>
                      <a:pt x="1746" y="3535"/>
                    </a:lnTo>
                    <a:lnTo>
                      <a:pt x="1747" y="3544"/>
                    </a:lnTo>
                    <a:lnTo>
                      <a:pt x="1750" y="3555"/>
                    </a:lnTo>
                    <a:lnTo>
                      <a:pt x="1755" y="3566"/>
                    </a:lnTo>
                    <a:lnTo>
                      <a:pt x="1765" y="3586"/>
                    </a:lnTo>
                    <a:lnTo>
                      <a:pt x="1777" y="3604"/>
                    </a:lnTo>
                    <a:lnTo>
                      <a:pt x="1786" y="3616"/>
                    </a:lnTo>
                    <a:lnTo>
                      <a:pt x="1788" y="3621"/>
                    </a:lnTo>
                    <a:lnTo>
                      <a:pt x="1757" y="3622"/>
                    </a:lnTo>
                    <a:lnTo>
                      <a:pt x="1722" y="3623"/>
                    </a:lnTo>
                    <a:lnTo>
                      <a:pt x="1713" y="3624"/>
                    </a:lnTo>
                    <a:lnTo>
                      <a:pt x="1706" y="3626"/>
                    </a:lnTo>
                    <a:lnTo>
                      <a:pt x="1699" y="3628"/>
                    </a:lnTo>
                    <a:lnTo>
                      <a:pt x="1694" y="3630"/>
                    </a:lnTo>
                    <a:lnTo>
                      <a:pt x="1691" y="3634"/>
                    </a:lnTo>
                    <a:lnTo>
                      <a:pt x="1689" y="3638"/>
                    </a:lnTo>
                    <a:lnTo>
                      <a:pt x="1688" y="3643"/>
                    </a:lnTo>
                    <a:lnTo>
                      <a:pt x="1690" y="3649"/>
                    </a:lnTo>
                    <a:lnTo>
                      <a:pt x="1692" y="3653"/>
                    </a:lnTo>
                    <a:lnTo>
                      <a:pt x="1695" y="3657"/>
                    </a:lnTo>
                    <a:lnTo>
                      <a:pt x="1699" y="3660"/>
                    </a:lnTo>
                    <a:lnTo>
                      <a:pt x="1702" y="3662"/>
                    </a:lnTo>
                    <a:lnTo>
                      <a:pt x="1710" y="3666"/>
                    </a:lnTo>
                    <a:lnTo>
                      <a:pt x="1718" y="3668"/>
                    </a:lnTo>
                    <a:lnTo>
                      <a:pt x="1721" y="3670"/>
                    </a:lnTo>
                    <a:lnTo>
                      <a:pt x="1724" y="3671"/>
                    </a:lnTo>
                    <a:lnTo>
                      <a:pt x="1726" y="3673"/>
                    </a:lnTo>
                    <a:lnTo>
                      <a:pt x="1727" y="3676"/>
                    </a:lnTo>
                    <a:lnTo>
                      <a:pt x="1728" y="3679"/>
                    </a:lnTo>
                    <a:lnTo>
                      <a:pt x="1727" y="3683"/>
                    </a:lnTo>
                    <a:lnTo>
                      <a:pt x="1725" y="3687"/>
                    </a:lnTo>
                    <a:lnTo>
                      <a:pt x="1722" y="3693"/>
                    </a:lnTo>
                    <a:lnTo>
                      <a:pt x="1716" y="3704"/>
                    </a:lnTo>
                    <a:lnTo>
                      <a:pt x="1710" y="3714"/>
                    </a:lnTo>
                    <a:lnTo>
                      <a:pt x="1708" y="3723"/>
                    </a:lnTo>
                    <a:lnTo>
                      <a:pt x="1707" y="3731"/>
                    </a:lnTo>
                    <a:lnTo>
                      <a:pt x="1708" y="3737"/>
                    </a:lnTo>
                    <a:lnTo>
                      <a:pt x="1711" y="3743"/>
                    </a:lnTo>
                    <a:lnTo>
                      <a:pt x="1716" y="3748"/>
                    </a:lnTo>
                    <a:lnTo>
                      <a:pt x="1721" y="3752"/>
                    </a:lnTo>
                    <a:lnTo>
                      <a:pt x="1727" y="3755"/>
                    </a:lnTo>
                    <a:lnTo>
                      <a:pt x="1733" y="3759"/>
                    </a:lnTo>
                    <a:lnTo>
                      <a:pt x="1741" y="3762"/>
                    </a:lnTo>
                    <a:lnTo>
                      <a:pt x="1749" y="3764"/>
                    </a:lnTo>
                    <a:lnTo>
                      <a:pt x="1765" y="3770"/>
                    </a:lnTo>
                    <a:lnTo>
                      <a:pt x="1783" y="3776"/>
                    </a:lnTo>
                    <a:lnTo>
                      <a:pt x="1792" y="3780"/>
                    </a:lnTo>
                    <a:lnTo>
                      <a:pt x="1800" y="3782"/>
                    </a:lnTo>
                    <a:lnTo>
                      <a:pt x="1808" y="3784"/>
                    </a:lnTo>
                    <a:lnTo>
                      <a:pt x="1814" y="3784"/>
                    </a:lnTo>
                    <a:lnTo>
                      <a:pt x="1826" y="3785"/>
                    </a:lnTo>
                    <a:lnTo>
                      <a:pt x="1833" y="3785"/>
                    </a:lnTo>
                    <a:lnTo>
                      <a:pt x="1835" y="3785"/>
                    </a:lnTo>
                    <a:lnTo>
                      <a:pt x="1836" y="3786"/>
                    </a:lnTo>
                    <a:lnTo>
                      <a:pt x="1836" y="3789"/>
                    </a:lnTo>
                    <a:lnTo>
                      <a:pt x="1834" y="3792"/>
                    </a:lnTo>
                    <a:lnTo>
                      <a:pt x="1828" y="3803"/>
                    </a:lnTo>
                    <a:lnTo>
                      <a:pt x="1816" y="3820"/>
                    </a:lnTo>
                    <a:lnTo>
                      <a:pt x="1806" y="3838"/>
                    </a:lnTo>
                    <a:lnTo>
                      <a:pt x="1795" y="3852"/>
                    </a:lnTo>
                    <a:lnTo>
                      <a:pt x="1788" y="3858"/>
                    </a:lnTo>
                    <a:lnTo>
                      <a:pt x="1781" y="3863"/>
                    </a:lnTo>
                    <a:lnTo>
                      <a:pt x="1771" y="3868"/>
                    </a:lnTo>
                    <a:lnTo>
                      <a:pt x="1758" y="3872"/>
                    </a:lnTo>
                    <a:lnTo>
                      <a:pt x="1749" y="3875"/>
                    </a:lnTo>
                    <a:lnTo>
                      <a:pt x="1742" y="3879"/>
                    </a:lnTo>
                    <a:lnTo>
                      <a:pt x="1737" y="3882"/>
                    </a:lnTo>
                    <a:lnTo>
                      <a:pt x="1734" y="3887"/>
                    </a:lnTo>
                    <a:lnTo>
                      <a:pt x="1729" y="3898"/>
                    </a:lnTo>
                    <a:lnTo>
                      <a:pt x="1722" y="3914"/>
                    </a:lnTo>
                    <a:lnTo>
                      <a:pt x="1716" y="3923"/>
                    </a:lnTo>
                    <a:lnTo>
                      <a:pt x="1707" y="3932"/>
                    </a:lnTo>
                    <a:lnTo>
                      <a:pt x="1697" y="3940"/>
                    </a:lnTo>
                    <a:lnTo>
                      <a:pt x="1687" y="3948"/>
                    </a:lnTo>
                    <a:lnTo>
                      <a:pt x="1677" y="3956"/>
                    </a:lnTo>
                    <a:lnTo>
                      <a:pt x="1667" y="3963"/>
                    </a:lnTo>
                    <a:lnTo>
                      <a:pt x="1657" y="3971"/>
                    </a:lnTo>
                    <a:lnTo>
                      <a:pt x="1649" y="3979"/>
                    </a:lnTo>
                    <a:lnTo>
                      <a:pt x="1646" y="3984"/>
                    </a:lnTo>
                    <a:lnTo>
                      <a:pt x="1646" y="3989"/>
                    </a:lnTo>
                    <a:lnTo>
                      <a:pt x="1646" y="3994"/>
                    </a:lnTo>
                    <a:lnTo>
                      <a:pt x="1646" y="3998"/>
                    </a:lnTo>
                    <a:lnTo>
                      <a:pt x="1646" y="4004"/>
                    </a:lnTo>
                    <a:lnTo>
                      <a:pt x="1644" y="4009"/>
                    </a:lnTo>
                    <a:lnTo>
                      <a:pt x="1640" y="4015"/>
                    </a:lnTo>
                    <a:lnTo>
                      <a:pt x="1633" y="4021"/>
                    </a:lnTo>
                    <a:lnTo>
                      <a:pt x="1627" y="4026"/>
                    </a:lnTo>
                    <a:lnTo>
                      <a:pt x="1623" y="4031"/>
                    </a:lnTo>
                    <a:lnTo>
                      <a:pt x="1620" y="4037"/>
                    </a:lnTo>
                    <a:lnTo>
                      <a:pt x="1618" y="4043"/>
                    </a:lnTo>
                    <a:lnTo>
                      <a:pt x="1618" y="4056"/>
                    </a:lnTo>
                    <a:lnTo>
                      <a:pt x="1618" y="4071"/>
                    </a:lnTo>
                    <a:lnTo>
                      <a:pt x="1619" y="4080"/>
                    </a:lnTo>
                    <a:lnTo>
                      <a:pt x="1620" y="4088"/>
                    </a:lnTo>
                    <a:lnTo>
                      <a:pt x="1620" y="4092"/>
                    </a:lnTo>
                    <a:lnTo>
                      <a:pt x="1619" y="4095"/>
                    </a:lnTo>
                    <a:lnTo>
                      <a:pt x="1618" y="4098"/>
                    </a:lnTo>
                    <a:lnTo>
                      <a:pt x="1616" y="4100"/>
                    </a:lnTo>
                    <a:lnTo>
                      <a:pt x="1614" y="4101"/>
                    </a:lnTo>
                    <a:lnTo>
                      <a:pt x="1612" y="4101"/>
                    </a:lnTo>
                    <a:lnTo>
                      <a:pt x="1610" y="4100"/>
                    </a:lnTo>
                    <a:lnTo>
                      <a:pt x="1607" y="4098"/>
                    </a:lnTo>
                    <a:lnTo>
                      <a:pt x="1599" y="4093"/>
                    </a:lnTo>
                    <a:lnTo>
                      <a:pt x="1591" y="4086"/>
                    </a:lnTo>
                    <a:lnTo>
                      <a:pt x="1583" y="4080"/>
                    </a:lnTo>
                    <a:lnTo>
                      <a:pt x="1575" y="4075"/>
                    </a:lnTo>
                    <a:lnTo>
                      <a:pt x="1571" y="4074"/>
                    </a:lnTo>
                    <a:lnTo>
                      <a:pt x="1568" y="4073"/>
                    </a:lnTo>
                    <a:lnTo>
                      <a:pt x="1564" y="4073"/>
                    </a:lnTo>
                    <a:lnTo>
                      <a:pt x="1561" y="4075"/>
                    </a:lnTo>
                    <a:lnTo>
                      <a:pt x="1549" y="4082"/>
                    </a:lnTo>
                    <a:lnTo>
                      <a:pt x="1533" y="4093"/>
                    </a:lnTo>
                    <a:lnTo>
                      <a:pt x="1517" y="4103"/>
                    </a:lnTo>
                    <a:lnTo>
                      <a:pt x="1505" y="4110"/>
                    </a:lnTo>
                    <a:lnTo>
                      <a:pt x="1503" y="4111"/>
                    </a:lnTo>
                    <a:lnTo>
                      <a:pt x="1504" y="4112"/>
                    </a:lnTo>
                    <a:lnTo>
                      <a:pt x="1505" y="4116"/>
                    </a:lnTo>
                    <a:lnTo>
                      <a:pt x="1507" y="4119"/>
                    </a:lnTo>
                    <a:lnTo>
                      <a:pt x="1510" y="4123"/>
                    </a:lnTo>
                    <a:lnTo>
                      <a:pt x="1514" y="4126"/>
                    </a:lnTo>
                    <a:lnTo>
                      <a:pt x="1522" y="4133"/>
                    </a:lnTo>
                    <a:lnTo>
                      <a:pt x="1532" y="4140"/>
                    </a:lnTo>
                    <a:lnTo>
                      <a:pt x="1542" y="4147"/>
                    </a:lnTo>
                    <a:lnTo>
                      <a:pt x="1552" y="4153"/>
                    </a:lnTo>
                    <a:lnTo>
                      <a:pt x="1561" y="4159"/>
                    </a:lnTo>
                    <a:lnTo>
                      <a:pt x="1567" y="4166"/>
                    </a:lnTo>
                    <a:lnTo>
                      <a:pt x="1571" y="4174"/>
                    </a:lnTo>
                    <a:lnTo>
                      <a:pt x="1574" y="4184"/>
                    </a:lnTo>
                    <a:lnTo>
                      <a:pt x="1577" y="4195"/>
                    </a:lnTo>
                    <a:lnTo>
                      <a:pt x="1579" y="4207"/>
                    </a:lnTo>
                    <a:lnTo>
                      <a:pt x="1581" y="4219"/>
                    </a:lnTo>
                    <a:lnTo>
                      <a:pt x="1583" y="4231"/>
                    </a:lnTo>
                    <a:lnTo>
                      <a:pt x="1587" y="4241"/>
                    </a:lnTo>
                    <a:lnTo>
                      <a:pt x="1591" y="4249"/>
                    </a:lnTo>
                    <a:lnTo>
                      <a:pt x="1593" y="4251"/>
                    </a:lnTo>
                    <a:lnTo>
                      <a:pt x="1595" y="4251"/>
                    </a:lnTo>
                    <a:lnTo>
                      <a:pt x="1597" y="4251"/>
                    </a:lnTo>
                    <a:lnTo>
                      <a:pt x="1599" y="4250"/>
                    </a:lnTo>
                    <a:lnTo>
                      <a:pt x="1604" y="4246"/>
                    </a:lnTo>
                    <a:lnTo>
                      <a:pt x="1611" y="4241"/>
                    </a:lnTo>
                    <a:lnTo>
                      <a:pt x="1618" y="4236"/>
                    </a:lnTo>
                    <a:lnTo>
                      <a:pt x="1624" y="4231"/>
                    </a:lnTo>
                    <a:lnTo>
                      <a:pt x="1628" y="4229"/>
                    </a:lnTo>
                    <a:lnTo>
                      <a:pt x="1631" y="4227"/>
                    </a:lnTo>
                    <a:lnTo>
                      <a:pt x="1635" y="4226"/>
                    </a:lnTo>
                    <a:lnTo>
                      <a:pt x="1639" y="4226"/>
                    </a:lnTo>
                    <a:lnTo>
                      <a:pt x="1645" y="4226"/>
                    </a:lnTo>
                    <a:lnTo>
                      <a:pt x="1650" y="4229"/>
                    </a:lnTo>
                    <a:lnTo>
                      <a:pt x="1654" y="4232"/>
                    </a:lnTo>
                    <a:lnTo>
                      <a:pt x="1657" y="4236"/>
                    </a:lnTo>
                    <a:lnTo>
                      <a:pt x="1662" y="4246"/>
                    </a:lnTo>
                    <a:lnTo>
                      <a:pt x="1665" y="4257"/>
                    </a:lnTo>
                    <a:lnTo>
                      <a:pt x="1667" y="4262"/>
                    </a:lnTo>
                    <a:lnTo>
                      <a:pt x="1669" y="4267"/>
                    </a:lnTo>
                    <a:lnTo>
                      <a:pt x="1671" y="4272"/>
                    </a:lnTo>
                    <a:lnTo>
                      <a:pt x="1674" y="4276"/>
                    </a:lnTo>
                    <a:lnTo>
                      <a:pt x="1678" y="4278"/>
                    </a:lnTo>
                    <a:lnTo>
                      <a:pt x="1682" y="4280"/>
                    </a:lnTo>
                    <a:lnTo>
                      <a:pt x="1688" y="4281"/>
                    </a:lnTo>
                    <a:lnTo>
                      <a:pt x="1695" y="4279"/>
                    </a:lnTo>
                    <a:lnTo>
                      <a:pt x="1713" y="4275"/>
                    </a:lnTo>
                    <a:lnTo>
                      <a:pt x="1732" y="4271"/>
                    </a:lnTo>
                    <a:lnTo>
                      <a:pt x="1751" y="4267"/>
                    </a:lnTo>
                    <a:lnTo>
                      <a:pt x="1770" y="4264"/>
                    </a:lnTo>
                    <a:lnTo>
                      <a:pt x="1789" y="4263"/>
                    </a:lnTo>
                    <a:lnTo>
                      <a:pt x="1807" y="4263"/>
                    </a:lnTo>
                    <a:lnTo>
                      <a:pt x="1817" y="4264"/>
                    </a:lnTo>
                    <a:lnTo>
                      <a:pt x="1827" y="4265"/>
                    </a:lnTo>
                    <a:lnTo>
                      <a:pt x="1836" y="4267"/>
                    </a:lnTo>
                    <a:lnTo>
                      <a:pt x="1845" y="4270"/>
                    </a:lnTo>
                    <a:lnTo>
                      <a:pt x="1853" y="4273"/>
                    </a:lnTo>
                    <a:lnTo>
                      <a:pt x="1859" y="4277"/>
                    </a:lnTo>
                    <a:lnTo>
                      <a:pt x="1866" y="4281"/>
                    </a:lnTo>
                    <a:lnTo>
                      <a:pt x="1871" y="4285"/>
                    </a:lnTo>
                    <a:lnTo>
                      <a:pt x="1879" y="4289"/>
                    </a:lnTo>
                    <a:lnTo>
                      <a:pt x="1885" y="4292"/>
                    </a:lnTo>
                    <a:lnTo>
                      <a:pt x="1893" y="4295"/>
                    </a:lnTo>
                    <a:lnTo>
                      <a:pt x="1902" y="4295"/>
                    </a:lnTo>
                    <a:lnTo>
                      <a:pt x="1910" y="4296"/>
                    </a:lnTo>
                    <a:lnTo>
                      <a:pt x="1918" y="4298"/>
                    </a:lnTo>
                    <a:lnTo>
                      <a:pt x="1925" y="4302"/>
                    </a:lnTo>
                    <a:lnTo>
                      <a:pt x="1934" y="4306"/>
                    </a:lnTo>
                    <a:lnTo>
                      <a:pt x="1948" y="4315"/>
                    </a:lnTo>
                    <a:lnTo>
                      <a:pt x="1961" y="4324"/>
                    </a:lnTo>
                    <a:lnTo>
                      <a:pt x="1966" y="4327"/>
                    </a:lnTo>
                    <a:lnTo>
                      <a:pt x="1972" y="4328"/>
                    </a:lnTo>
                    <a:lnTo>
                      <a:pt x="1977" y="4328"/>
                    </a:lnTo>
                    <a:lnTo>
                      <a:pt x="1982" y="4328"/>
                    </a:lnTo>
                    <a:lnTo>
                      <a:pt x="1989" y="4327"/>
                    </a:lnTo>
                    <a:lnTo>
                      <a:pt x="1994" y="4326"/>
                    </a:lnTo>
                    <a:lnTo>
                      <a:pt x="2000" y="4326"/>
                    </a:lnTo>
                    <a:lnTo>
                      <a:pt x="2006" y="4328"/>
                    </a:lnTo>
                    <a:lnTo>
                      <a:pt x="2008" y="4329"/>
                    </a:lnTo>
                    <a:lnTo>
                      <a:pt x="2010" y="4333"/>
                    </a:lnTo>
                    <a:lnTo>
                      <a:pt x="2011" y="4338"/>
                    </a:lnTo>
                    <a:lnTo>
                      <a:pt x="2013" y="4343"/>
                    </a:lnTo>
                    <a:lnTo>
                      <a:pt x="2015" y="4353"/>
                    </a:lnTo>
                    <a:lnTo>
                      <a:pt x="2016" y="4360"/>
                    </a:lnTo>
                    <a:lnTo>
                      <a:pt x="2017" y="4365"/>
                    </a:lnTo>
                    <a:lnTo>
                      <a:pt x="2019" y="4371"/>
                    </a:lnTo>
                    <a:lnTo>
                      <a:pt x="2023" y="4377"/>
                    </a:lnTo>
                    <a:lnTo>
                      <a:pt x="2027" y="4383"/>
                    </a:lnTo>
                    <a:lnTo>
                      <a:pt x="2033" y="4389"/>
                    </a:lnTo>
                    <a:lnTo>
                      <a:pt x="2039" y="4395"/>
                    </a:lnTo>
                    <a:lnTo>
                      <a:pt x="2046" y="4401"/>
                    </a:lnTo>
                    <a:lnTo>
                      <a:pt x="2052" y="4406"/>
                    </a:lnTo>
                    <a:lnTo>
                      <a:pt x="2067" y="4416"/>
                    </a:lnTo>
                    <a:lnTo>
                      <a:pt x="2081" y="4424"/>
                    </a:lnTo>
                    <a:lnTo>
                      <a:pt x="2088" y="4426"/>
                    </a:lnTo>
                    <a:lnTo>
                      <a:pt x="2096" y="4428"/>
                    </a:lnTo>
                    <a:lnTo>
                      <a:pt x="2103" y="4429"/>
                    </a:lnTo>
                    <a:lnTo>
                      <a:pt x="2109" y="4430"/>
                    </a:lnTo>
                    <a:lnTo>
                      <a:pt x="2134" y="4426"/>
                    </a:lnTo>
                    <a:lnTo>
                      <a:pt x="2162" y="4421"/>
                    </a:lnTo>
                    <a:lnTo>
                      <a:pt x="2191" y="4414"/>
                    </a:lnTo>
                    <a:lnTo>
                      <a:pt x="2221" y="4407"/>
                    </a:lnTo>
                    <a:lnTo>
                      <a:pt x="2236" y="4404"/>
                    </a:lnTo>
                    <a:lnTo>
                      <a:pt x="2251" y="4402"/>
                    </a:lnTo>
                    <a:lnTo>
                      <a:pt x="2266" y="4399"/>
                    </a:lnTo>
                    <a:lnTo>
                      <a:pt x="2281" y="4398"/>
                    </a:lnTo>
                    <a:lnTo>
                      <a:pt x="2295" y="4397"/>
                    </a:lnTo>
                    <a:lnTo>
                      <a:pt x="2310" y="4398"/>
                    </a:lnTo>
                    <a:lnTo>
                      <a:pt x="2324" y="4399"/>
                    </a:lnTo>
                    <a:lnTo>
                      <a:pt x="2337" y="4402"/>
                    </a:lnTo>
                    <a:lnTo>
                      <a:pt x="2349" y="4405"/>
                    </a:lnTo>
                    <a:lnTo>
                      <a:pt x="2361" y="4409"/>
                    </a:lnTo>
                    <a:lnTo>
                      <a:pt x="2371" y="4414"/>
                    </a:lnTo>
                    <a:lnTo>
                      <a:pt x="2381" y="4419"/>
                    </a:lnTo>
                    <a:lnTo>
                      <a:pt x="2400" y="4431"/>
                    </a:lnTo>
                    <a:lnTo>
                      <a:pt x="2418" y="4442"/>
                    </a:lnTo>
                    <a:lnTo>
                      <a:pt x="2427" y="4447"/>
                    </a:lnTo>
                    <a:lnTo>
                      <a:pt x="2435" y="4452"/>
                    </a:lnTo>
                    <a:lnTo>
                      <a:pt x="2444" y="4457"/>
                    </a:lnTo>
                    <a:lnTo>
                      <a:pt x="2453" y="4461"/>
                    </a:lnTo>
                    <a:lnTo>
                      <a:pt x="2462" y="4464"/>
                    </a:lnTo>
                    <a:lnTo>
                      <a:pt x="2472" y="4465"/>
                    </a:lnTo>
                    <a:lnTo>
                      <a:pt x="2482" y="4466"/>
                    </a:lnTo>
                    <a:lnTo>
                      <a:pt x="2492" y="4466"/>
                    </a:lnTo>
                    <a:lnTo>
                      <a:pt x="2498" y="4460"/>
                    </a:lnTo>
                    <a:lnTo>
                      <a:pt x="2504" y="4455"/>
                    </a:lnTo>
                    <a:lnTo>
                      <a:pt x="2508" y="4455"/>
                    </a:lnTo>
                    <a:lnTo>
                      <a:pt x="2511" y="4456"/>
                    </a:lnTo>
                    <a:lnTo>
                      <a:pt x="2514" y="4458"/>
                    </a:lnTo>
                    <a:lnTo>
                      <a:pt x="2515" y="4460"/>
                    </a:lnTo>
                    <a:lnTo>
                      <a:pt x="2515" y="4461"/>
                    </a:lnTo>
                    <a:lnTo>
                      <a:pt x="2515" y="4463"/>
                    </a:lnTo>
                    <a:lnTo>
                      <a:pt x="2515" y="4464"/>
                    </a:lnTo>
                    <a:lnTo>
                      <a:pt x="2509" y="4470"/>
                    </a:lnTo>
                    <a:lnTo>
                      <a:pt x="2500" y="4479"/>
                    </a:lnTo>
                    <a:lnTo>
                      <a:pt x="2493" y="4487"/>
                    </a:lnTo>
                    <a:lnTo>
                      <a:pt x="2490" y="4494"/>
                    </a:lnTo>
                    <a:lnTo>
                      <a:pt x="2489" y="4503"/>
                    </a:lnTo>
                    <a:lnTo>
                      <a:pt x="2489" y="4511"/>
                    </a:lnTo>
                    <a:lnTo>
                      <a:pt x="2490" y="4519"/>
                    </a:lnTo>
                    <a:lnTo>
                      <a:pt x="2491" y="4526"/>
                    </a:lnTo>
                    <a:lnTo>
                      <a:pt x="2493" y="4533"/>
                    </a:lnTo>
                    <a:lnTo>
                      <a:pt x="2495" y="4539"/>
                    </a:lnTo>
                    <a:lnTo>
                      <a:pt x="2497" y="4545"/>
                    </a:lnTo>
                    <a:lnTo>
                      <a:pt x="2500" y="4551"/>
                    </a:lnTo>
                    <a:lnTo>
                      <a:pt x="2478" y="4560"/>
                    </a:lnTo>
                    <a:lnTo>
                      <a:pt x="2472" y="4561"/>
                    </a:lnTo>
                    <a:lnTo>
                      <a:pt x="2464" y="4562"/>
                    </a:lnTo>
                    <a:lnTo>
                      <a:pt x="2457" y="4565"/>
                    </a:lnTo>
                    <a:lnTo>
                      <a:pt x="2450" y="4567"/>
                    </a:lnTo>
                    <a:lnTo>
                      <a:pt x="2443" y="4570"/>
                    </a:lnTo>
                    <a:lnTo>
                      <a:pt x="2437" y="4572"/>
                    </a:lnTo>
                    <a:lnTo>
                      <a:pt x="2430" y="4574"/>
                    </a:lnTo>
                    <a:lnTo>
                      <a:pt x="2425" y="4574"/>
                    </a:lnTo>
                    <a:lnTo>
                      <a:pt x="2424" y="4575"/>
                    </a:lnTo>
                    <a:lnTo>
                      <a:pt x="2424" y="4576"/>
                    </a:lnTo>
                    <a:lnTo>
                      <a:pt x="2419" y="4578"/>
                    </a:lnTo>
                    <a:lnTo>
                      <a:pt x="2416" y="4580"/>
                    </a:lnTo>
                    <a:lnTo>
                      <a:pt x="2408" y="4581"/>
                    </a:lnTo>
                    <a:lnTo>
                      <a:pt x="2399" y="4584"/>
                    </a:lnTo>
                    <a:lnTo>
                      <a:pt x="2394" y="4586"/>
                    </a:lnTo>
                    <a:lnTo>
                      <a:pt x="2390" y="4588"/>
                    </a:lnTo>
                    <a:lnTo>
                      <a:pt x="2386" y="4590"/>
                    </a:lnTo>
                    <a:lnTo>
                      <a:pt x="2385" y="4592"/>
                    </a:lnTo>
                    <a:lnTo>
                      <a:pt x="2381" y="4593"/>
                    </a:lnTo>
                    <a:lnTo>
                      <a:pt x="2377" y="4595"/>
                    </a:lnTo>
                    <a:lnTo>
                      <a:pt x="2373" y="4597"/>
                    </a:lnTo>
                    <a:lnTo>
                      <a:pt x="2369" y="4601"/>
                    </a:lnTo>
                    <a:lnTo>
                      <a:pt x="2361" y="4610"/>
                    </a:lnTo>
                    <a:lnTo>
                      <a:pt x="2351" y="4623"/>
                    </a:lnTo>
                    <a:lnTo>
                      <a:pt x="2343" y="4637"/>
                    </a:lnTo>
                    <a:lnTo>
                      <a:pt x="2335" y="4654"/>
                    </a:lnTo>
                    <a:lnTo>
                      <a:pt x="2326" y="4672"/>
                    </a:lnTo>
                    <a:lnTo>
                      <a:pt x="2319" y="4691"/>
                    </a:lnTo>
                    <a:lnTo>
                      <a:pt x="2303" y="4730"/>
                    </a:lnTo>
                    <a:lnTo>
                      <a:pt x="2291" y="4766"/>
                    </a:lnTo>
                    <a:lnTo>
                      <a:pt x="2282" y="4796"/>
                    </a:lnTo>
                    <a:lnTo>
                      <a:pt x="2276" y="4816"/>
                    </a:lnTo>
                    <a:lnTo>
                      <a:pt x="2265" y="4849"/>
                    </a:lnTo>
                    <a:lnTo>
                      <a:pt x="2251" y="4881"/>
                    </a:lnTo>
                    <a:lnTo>
                      <a:pt x="2237" y="4914"/>
                    </a:lnTo>
                    <a:lnTo>
                      <a:pt x="2222" y="4946"/>
                    </a:lnTo>
                    <a:lnTo>
                      <a:pt x="2208" y="4977"/>
                    </a:lnTo>
                    <a:lnTo>
                      <a:pt x="2193" y="5009"/>
                    </a:lnTo>
                    <a:lnTo>
                      <a:pt x="2180" y="5040"/>
                    </a:lnTo>
                    <a:lnTo>
                      <a:pt x="2169" y="5073"/>
                    </a:lnTo>
                    <a:lnTo>
                      <a:pt x="2152" y="5072"/>
                    </a:lnTo>
                    <a:lnTo>
                      <a:pt x="2134" y="5071"/>
                    </a:lnTo>
                    <a:lnTo>
                      <a:pt x="2117" y="5069"/>
                    </a:lnTo>
                    <a:lnTo>
                      <a:pt x="2100" y="5067"/>
                    </a:lnTo>
                    <a:lnTo>
                      <a:pt x="2063" y="5061"/>
                    </a:lnTo>
                    <a:lnTo>
                      <a:pt x="2027" y="5056"/>
                    </a:lnTo>
                    <a:lnTo>
                      <a:pt x="2009" y="5053"/>
                    </a:lnTo>
                    <a:lnTo>
                      <a:pt x="1991" y="5051"/>
                    </a:lnTo>
                    <a:lnTo>
                      <a:pt x="1973" y="5051"/>
                    </a:lnTo>
                    <a:lnTo>
                      <a:pt x="1956" y="5052"/>
                    </a:lnTo>
                    <a:lnTo>
                      <a:pt x="1939" y="5055"/>
                    </a:lnTo>
                    <a:lnTo>
                      <a:pt x="1921" y="5058"/>
                    </a:lnTo>
                    <a:lnTo>
                      <a:pt x="1905" y="5063"/>
                    </a:lnTo>
                    <a:lnTo>
                      <a:pt x="1889" y="5070"/>
                    </a:lnTo>
                    <a:lnTo>
                      <a:pt x="1862" y="5083"/>
                    </a:lnTo>
                    <a:lnTo>
                      <a:pt x="1832" y="5100"/>
                    </a:lnTo>
                    <a:lnTo>
                      <a:pt x="1814" y="5108"/>
                    </a:lnTo>
                    <a:lnTo>
                      <a:pt x="1798" y="5115"/>
                    </a:lnTo>
                    <a:lnTo>
                      <a:pt x="1781" y="5121"/>
                    </a:lnTo>
                    <a:lnTo>
                      <a:pt x="1764" y="5126"/>
                    </a:lnTo>
                    <a:lnTo>
                      <a:pt x="1756" y="5128"/>
                    </a:lnTo>
                    <a:lnTo>
                      <a:pt x="1749" y="5129"/>
                    </a:lnTo>
                    <a:lnTo>
                      <a:pt x="1742" y="5129"/>
                    </a:lnTo>
                    <a:lnTo>
                      <a:pt x="1735" y="5129"/>
                    </a:lnTo>
                    <a:lnTo>
                      <a:pt x="1728" y="5128"/>
                    </a:lnTo>
                    <a:lnTo>
                      <a:pt x="1722" y="5127"/>
                    </a:lnTo>
                    <a:lnTo>
                      <a:pt x="1717" y="5124"/>
                    </a:lnTo>
                    <a:lnTo>
                      <a:pt x="1711" y="5121"/>
                    </a:lnTo>
                    <a:lnTo>
                      <a:pt x="1706" y="5116"/>
                    </a:lnTo>
                    <a:lnTo>
                      <a:pt x="1703" y="5111"/>
                    </a:lnTo>
                    <a:lnTo>
                      <a:pt x="1700" y="5105"/>
                    </a:lnTo>
                    <a:lnTo>
                      <a:pt x="1697" y="5097"/>
                    </a:lnTo>
                    <a:lnTo>
                      <a:pt x="1695" y="5088"/>
                    </a:lnTo>
                    <a:lnTo>
                      <a:pt x="1695" y="5078"/>
                    </a:lnTo>
                    <a:lnTo>
                      <a:pt x="1694" y="5067"/>
                    </a:lnTo>
                    <a:lnTo>
                      <a:pt x="1695" y="5055"/>
                    </a:lnTo>
                    <a:lnTo>
                      <a:pt x="1693" y="5046"/>
                    </a:lnTo>
                    <a:lnTo>
                      <a:pt x="1691" y="5039"/>
                    </a:lnTo>
                    <a:lnTo>
                      <a:pt x="1688" y="5033"/>
                    </a:lnTo>
                    <a:lnTo>
                      <a:pt x="1684" y="5027"/>
                    </a:lnTo>
                    <a:lnTo>
                      <a:pt x="1677" y="5015"/>
                    </a:lnTo>
                    <a:lnTo>
                      <a:pt x="1670" y="5002"/>
                    </a:lnTo>
                    <a:lnTo>
                      <a:pt x="1667" y="4996"/>
                    </a:lnTo>
                    <a:lnTo>
                      <a:pt x="1666" y="4989"/>
                    </a:lnTo>
                    <a:lnTo>
                      <a:pt x="1666" y="4982"/>
                    </a:lnTo>
                    <a:lnTo>
                      <a:pt x="1667" y="4976"/>
                    </a:lnTo>
                    <a:lnTo>
                      <a:pt x="1671" y="4963"/>
                    </a:lnTo>
                    <a:lnTo>
                      <a:pt x="1673" y="4950"/>
                    </a:lnTo>
                    <a:lnTo>
                      <a:pt x="1675" y="4923"/>
                    </a:lnTo>
                    <a:lnTo>
                      <a:pt x="1680" y="4883"/>
                    </a:lnTo>
                    <a:lnTo>
                      <a:pt x="1684" y="4862"/>
                    </a:lnTo>
                    <a:lnTo>
                      <a:pt x="1688" y="4844"/>
                    </a:lnTo>
                    <a:lnTo>
                      <a:pt x="1690" y="4837"/>
                    </a:lnTo>
                    <a:lnTo>
                      <a:pt x="1692" y="4831"/>
                    </a:lnTo>
                    <a:lnTo>
                      <a:pt x="1694" y="4826"/>
                    </a:lnTo>
                    <a:lnTo>
                      <a:pt x="1696" y="4823"/>
                    </a:lnTo>
                    <a:lnTo>
                      <a:pt x="1705" y="4816"/>
                    </a:lnTo>
                    <a:lnTo>
                      <a:pt x="1712" y="4809"/>
                    </a:lnTo>
                    <a:lnTo>
                      <a:pt x="1718" y="4802"/>
                    </a:lnTo>
                    <a:lnTo>
                      <a:pt x="1723" y="4795"/>
                    </a:lnTo>
                    <a:lnTo>
                      <a:pt x="1726" y="4788"/>
                    </a:lnTo>
                    <a:lnTo>
                      <a:pt x="1729" y="4782"/>
                    </a:lnTo>
                    <a:lnTo>
                      <a:pt x="1730" y="4775"/>
                    </a:lnTo>
                    <a:lnTo>
                      <a:pt x="1730" y="4768"/>
                    </a:lnTo>
                    <a:lnTo>
                      <a:pt x="1730" y="4762"/>
                    </a:lnTo>
                    <a:lnTo>
                      <a:pt x="1729" y="4756"/>
                    </a:lnTo>
                    <a:lnTo>
                      <a:pt x="1727" y="4749"/>
                    </a:lnTo>
                    <a:lnTo>
                      <a:pt x="1724" y="4743"/>
                    </a:lnTo>
                    <a:lnTo>
                      <a:pt x="1718" y="4730"/>
                    </a:lnTo>
                    <a:lnTo>
                      <a:pt x="1708" y="4718"/>
                    </a:lnTo>
                    <a:lnTo>
                      <a:pt x="1689" y="4693"/>
                    </a:lnTo>
                    <a:lnTo>
                      <a:pt x="1669" y="4667"/>
                    </a:lnTo>
                    <a:lnTo>
                      <a:pt x="1661" y="4654"/>
                    </a:lnTo>
                    <a:lnTo>
                      <a:pt x="1653" y="4641"/>
                    </a:lnTo>
                    <a:lnTo>
                      <a:pt x="1651" y="4634"/>
                    </a:lnTo>
                    <a:lnTo>
                      <a:pt x="1649" y="4627"/>
                    </a:lnTo>
                    <a:lnTo>
                      <a:pt x="1648" y="4620"/>
                    </a:lnTo>
                    <a:lnTo>
                      <a:pt x="1647" y="4613"/>
                    </a:lnTo>
                    <a:lnTo>
                      <a:pt x="1647" y="4608"/>
                    </a:lnTo>
                    <a:lnTo>
                      <a:pt x="1648" y="4604"/>
                    </a:lnTo>
                    <a:lnTo>
                      <a:pt x="1650" y="4600"/>
                    </a:lnTo>
                    <a:lnTo>
                      <a:pt x="1652" y="4596"/>
                    </a:lnTo>
                    <a:lnTo>
                      <a:pt x="1657" y="4590"/>
                    </a:lnTo>
                    <a:lnTo>
                      <a:pt x="1666" y="4585"/>
                    </a:lnTo>
                    <a:lnTo>
                      <a:pt x="1684" y="4576"/>
                    </a:lnTo>
                    <a:lnTo>
                      <a:pt x="1704" y="4569"/>
                    </a:lnTo>
                    <a:lnTo>
                      <a:pt x="1716" y="4565"/>
                    </a:lnTo>
                    <a:lnTo>
                      <a:pt x="1726" y="4560"/>
                    </a:lnTo>
                    <a:lnTo>
                      <a:pt x="1736" y="4555"/>
                    </a:lnTo>
                    <a:lnTo>
                      <a:pt x="1744" y="4548"/>
                    </a:lnTo>
                    <a:lnTo>
                      <a:pt x="1748" y="4544"/>
                    </a:lnTo>
                    <a:lnTo>
                      <a:pt x="1751" y="4540"/>
                    </a:lnTo>
                    <a:lnTo>
                      <a:pt x="1754" y="4536"/>
                    </a:lnTo>
                    <a:lnTo>
                      <a:pt x="1757" y="4532"/>
                    </a:lnTo>
                    <a:lnTo>
                      <a:pt x="1759" y="4527"/>
                    </a:lnTo>
                    <a:lnTo>
                      <a:pt x="1760" y="4521"/>
                    </a:lnTo>
                    <a:lnTo>
                      <a:pt x="1761" y="4515"/>
                    </a:lnTo>
                    <a:lnTo>
                      <a:pt x="1762" y="4509"/>
                    </a:lnTo>
                    <a:lnTo>
                      <a:pt x="1750" y="4510"/>
                    </a:lnTo>
                    <a:lnTo>
                      <a:pt x="1739" y="4512"/>
                    </a:lnTo>
                    <a:lnTo>
                      <a:pt x="1729" y="4515"/>
                    </a:lnTo>
                    <a:lnTo>
                      <a:pt x="1719" y="4518"/>
                    </a:lnTo>
                    <a:lnTo>
                      <a:pt x="1709" y="4521"/>
                    </a:lnTo>
                    <a:lnTo>
                      <a:pt x="1699" y="4522"/>
                    </a:lnTo>
                    <a:lnTo>
                      <a:pt x="1693" y="4523"/>
                    </a:lnTo>
                    <a:lnTo>
                      <a:pt x="1688" y="4523"/>
                    </a:lnTo>
                    <a:lnTo>
                      <a:pt x="1682" y="4522"/>
                    </a:lnTo>
                    <a:lnTo>
                      <a:pt x="1676" y="4521"/>
                    </a:lnTo>
                    <a:lnTo>
                      <a:pt x="1674" y="4519"/>
                    </a:lnTo>
                    <a:lnTo>
                      <a:pt x="1673" y="4516"/>
                    </a:lnTo>
                    <a:lnTo>
                      <a:pt x="1669" y="4516"/>
                    </a:lnTo>
                    <a:lnTo>
                      <a:pt x="1663" y="4517"/>
                    </a:lnTo>
                    <a:lnTo>
                      <a:pt x="1656" y="4519"/>
                    </a:lnTo>
                    <a:lnTo>
                      <a:pt x="1650" y="4521"/>
                    </a:lnTo>
                    <a:lnTo>
                      <a:pt x="1644" y="4523"/>
                    </a:lnTo>
                    <a:lnTo>
                      <a:pt x="1639" y="4524"/>
                    </a:lnTo>
                    <a:lnTo>
                      <a:pt x="1637" y="4524"/>
                    </a:lnTo>
                    <a:lnTo>
                      <a:pt x="1635" y="4523"/>
                    </a:lnTo>
                    <a:lnTo>
                      <a:pt x="1634" y="4522"/>
                    </a:lnTo>
                    <a:lnTo>
                      <a:pt x="1633" y="4521"/>
                    </a:lnTo>
                    <a:lnTo>
                      <a:pt x="1631" y="4520"/>
                    </a:lnTo>
                    <a:lnTo>
                      <a:pt x="1630" y="4518"/>
                    </a:lnTo>
                    <a:lnTo>
                      <a:pt x="1629" y="4516"/>
                    </a:lnTo>
                    <a:lnTo>
                      <a:pt x="1628" y="4513"/>
                    </a:lnTo>
                    <a:lnTo>
                      <a:pt x="1627" y="4506"/>
                    </a:lnTo>
                    <a:lnTo>
                      <a:pt x="1627" y="4497"/>
                    </a:lnTo>
                    <a:lnTo>
                      <a:pt x="1628" y="4481"/>
                    </a:lnTo>
                    <a:lnTo>
                      <a:pt x="1629" y="4470"/>
                    </a:lnTo>
                    <a:lnTo>
                      <a:pt x="1629" y="4461"/>
                    </a:lnTo>
                    <a:lnTo>
                      <a:pt x="1629" y="4454"/>
                    </a:lnTo>
                    <a:lnTo>
                      <a:pt x="1627" y="4448"/>
                    </a:lnTo>
                    <a:lnTo>
                      <a:pt x="1625" y="4443"/>
                    </a:lnTo>
                    <a:lnTo>
                      <a:pt x="1621" y="4433"/>
                    </a:lnTo>
                    <a:lnTo>
                      <a:pt x="1616" y="4422"/>
                    </a:lnTo>
                    <a:lnTo>
                      <a:pt x="1613" y="4423"/>
                    </a:lnTo>
                    <a:lnTo>
                      <a:pt x="1608" y="4426"/>
                    </a:lnTo>
                    <a:lnTo>
                      <a:pt x="1601" y="4431"/>
                    </a:lnTo>
                    <a:lnTo>
                      <a:pt x="1593" y="4438"/>
                    </a:lnTo>
                    <a:lnTo>
                      <a:pt x="1575" y="4455"/>
                    </a:lnTo>
                    <a:lnTo>
                      <a:pt x="1554" y="4475"/>
                    </a:lnTo>
                    <a:lnTo>
                      <a:pt x="1512" y="4514"/>
                    </a:lnTo>
                    <a:lnTo>
                      <a:pt x="1483" y="4539"/>
                    </a:lnTo>
                    <a:lnTo>
                      <a:pt x="1474" y="4544"/>
                    </a:lnTo>
                    <a:lnTo>
                      <a:pt x="1459" y="4551"/>
                    </a:lnTo>
                    <a:lnTo>
                      <a:pt x="1438" y="4561"/>
                    </a:lnTo>
                    <a:lnTo>
                      <a:pt x="1416" y="4568"/>
                    </a:lnTo>
                    <a:lnTo>
                      <a:pt x="1405" y="4572"/>
                    </a:lnTo>
                    <a:lnTo>
                      <a:pt x="1394" y="4574"/>
                    </a:lnTo>
                    <a:lnTo>
                      <a:pt x="1383" y="4576"/>
                    </a:lnTo>
                    <a:lnTo>
                      <a:pt x="1374" y="4577"/>
                    </a:lnTo>
                    <a:lnTo>
                      <a:pt x="1366" y="4577"/>
                    </a:lnTo>
                    <a:lnTo>
                      <a:pt x="1359" y="4575"/>
                    </a:lnTo>
                    <a:lnTo>
                      <a:pt x="1357" y="4574"/>
                    </a:lnTo>
                    <a:lnTo>
                      <a:pt x="1354" y="4572"/>
                    </a:lnTo>
                    <a:lnTo>
                      <a:pt x="1353" y="4570"/>
                    </a:lnTo>
                    <a:lnTo>
                      <a:pt x="1351" y="4568"/>
                    </a:lnTo>
                    <a:lnTo>
                      <a:pt x="1347" y="4578"/>
                    </a:lnTo>
                    <a:lnTo>
                      <a:pt x="1341" y="4601"/>
                    </a:lnTo>
                    <a:lnTo>
                      <a:pt x="1333" y="4626"/>
                    </a:lnTo>
                    <a:lnTo>
                      <a:pt x="1329" y="4643"/>
                    </a:lnTo>
                    <a:lnTo>
                      <a:pt x="1325" y="4653"/>
                    </a:lnTo>
                    <a:lnTo>
                      <a:pt x="1320" y="4662"/>
                    </a:lnTo>
                    <a:lnTo>
                      <a:pt x="1314" y="4671"/>
                    </a:lnTo>
                    <a:lnTo>
                      <a:pt x="1307" y="4679"/>
                    </a:lnTo>
                    <a:lnTo>
                      <a:pt x="1299" y="4686"/>
                    </a:lnTo>
                    <a:lnTo>
                      <a:pt x="1291" y="4692"/>
                    </a:lnTo>
                    <a:lnTo>
                      <a:pt x="1281" y="4698"/>
                    </a:lnTo>
                    <a:lnTo>
                      <a:pt x="1271" y="4702"/>
                    </a:lnTo>
                    <a:lnTo>
                      <a:pt x="1263" y="4704"/>
                    </a:lnTo>
                    <a:lnTo>
                      <a:pt x="1254" y="4706"/>
                    </a:lnTo>
                    <a:lnTo>
                      <a:pt x="1246" y="4706"/>
                    </a:lnTo>
                    <a:lnTo>
                      <a:pt x="1236" y="4706"/>
                    </a:lnTo>
                    <a:lnTo>
                      <a:pt x="1217" y="4704"/>
                    </a:lnTo>
                    <a:lnTo>
                      <a:pt x="1198" y="4701"/>
                    </a:lnTo>
                    <a:lnTo>
                      <a:pt x="1178" y="4698"/>
                    </a:lnTo>
                    <a:lnTo>
                      <a:pt x="1158" y="4696"/>
                    </a:lnTo>
                    <a:lnTo>
                      <a:pt x="1149" y="4695"/>
                    </a:lnTo>
                    <a:lnTo>
                      <a:pt x="1140" y="4695"/>
                    </a:lnTo>
                    <a:lnTo>
                      <a:pt x="1131" y="4696"/>
                    </a:lnTo>
                    <a:lnTo>
                      <a:pt x="1121" y="4698"/>
                    </a:lnTo>
                    <a:lnTo>
                      <a:pt x="1121" y="4699"/>
                    </a:lnTo>
                    <a:lnTo>
                      <a:pt x="1119" y="4700"/>
                    </a:lnTo>
                    <a:lnTo>
                      <a:pt x="1102" y="4758"/>
                    </a:lnTo>
                    <a:lnTo>
                      <a:pt x="1099" y="4764"/>
                    </a:lnTo>
                    <a:lnTo>
                      <a:pt x="1095" y="4770"/>
                    </a:lnTo>
                    <a:lnTo>
                      <a:pt x="1090" y="4776"/>
                    </a:lnTo>
                    <a:lnTo>
                      <a:pt x="1084" y="4781"/>
                    </a:lnTo>
                    <a:lnTo>
                      <a:pt x="1079" y="4786"/>
                    </a:lnTo>
                    <a:lnTo>
                      <a:pt x="1074" y="4790"/>
                    </a:lnTo>
                    <a:lnTo>
                      <a:pt x="1070" y="4794"/>
                    </a:lnTo>
                    <a:lnTo>
                      <a:pt x="1067" y="4798"/>
                    </a:lnTo>
                    <a:lnTo>
                      <a:pt x="1064" y="4799"/>
                    </a:lnTo>
                    <a:lnTo>
                      <a:pt x="1061" y="4799"/>
                    </a:lnTo>
                    <a:lnTo>
                      <a:pt x="1059" y="4801"/>
                    </a:lnTo>
                    <a:lnTo>
                      <a:pt x="1056" y="4803"/>
                    </a:lnTo>
                    <a:lnTo>
                      <a:pt x="1052" y="4804"/>
                    </a:lnTo>
                    <a:lnTo>
                      <a:pt x="1048" y="4805"/>
                    </a:lnTo>
                    <a:lnTo>
                      <a:pt x="1039" y="4805"/>
                    </a:lnTo>
                    <a:lnTo>
                      <a:pt x="1032" y="4806"/>
                    </a:lnTo>
                    <a:lnTo>
                      <a:pt x="956" y="4820"/>
                    </a:lnTo>
                    <a:lnTo>
                      <a:pt x="954" y="4816"/>
                    </a:lnTo>
                    <a:lnTo>
                      <a:pt x="950" y="4813"/>
                    </a:lnTo>
                    <a:lnTo>
                      <a:pt x="945" y="4811"/>
                    </a:lnTo>
                    <a:lnTo>
                      <a:pt x="938" y="4810"/>
                    </a:lnTo>
                    <a:lnTo>
                      <a:pt x="928" y="4810"/>
                    </a:lnTo>
                    <a:lnTo>
                      <a:pt x="916" y="4811"/>
                    </a:lnTo>
                    <a:lnTo>
                      <a:pt x="901" y="4814"/>
                    </a:lnTo>
                    <a:lnTo>
                      <a:pt x="883" y="4818"/>
                    </a:lnTo>
                    <a:lnTo>
                      <a:pt x="875" y="4821"/>
                    </a:lnTo>
                    <a:lnTo>
                      <a:pt x="867" y="4825"/>
                    </a:lnTo>
                    <a:lnTo>
                      <a:pt x="858" y="4831"/>
                    </a:lnTo>
                    <a:lnTo>
                      <a:pt x="848" y="4837"/>
                    </a:lnTo>
                    <a:lnTo>
                      <a:pt x="828" y="4853"/>
                    </a:lnTo>
                    <a:lnTo>
                      <a:pt x="808" y="4870"/>
                    </a:lnTo>
                    <a:lnTo>
                      <a:pt x="788" y="4887"/>
                    </a:lnTo>
                    <a:lnTo>
                      <a:pt x="769" y="4902"/>
                    </a:lnTo>
                    <a:lnTo>
                      <a:pt x="760" y="4907"/>
                    </a:lnTo>
                    <a:lnTo>
                      <a:pt x="752" y="4912"/>
                    </a:lnTo>
                    <a:lnTo>
                      <a:pt x="744" y="4914"/>
                    </a:lnTo>
                    <a:lnTo>
                      <a:pt x="737" y="4915"/>
                    </a:lnTo>
                    <a:lnTo>
                      <a:pt x="730" y="4915"/>
                    </a:lnTo>
                    <a:lnTo>
                      <a:pt x="723" y="4912"/>
                    </a:lnTo>
                    <a:lnTo>
                      <a:pt x="718" y="4909"/>
                    </a:lnTo>
                    <a:lnTo>
                      <a:pt x="713" y="4904"/>
                    </a:lnTo>
                    <a:lnTo>
                      <a:pt x="709" y="4898"/>
                    </a:lnTo>
                    <a:lnTo>
                      <a:pt x="706" y="4892"/>
                    </a:lnTo>
                    <a:lnTo>
                      <a:pt x="703" y="4884"/>
                    </a:lnTo>
                    <a:lnTo>
                      <a:pt x="701" y="4876"/>
                    </a:lnTo>
                    <a:lnTo>
                      <a:pt x="698" y="4860"/>
                    </a:lnTo>
                    <a:lnTo>
                      <a:pt x="697" y="4843"/>
                    </a:lnTo>
                    <a:lnTo>
                      <a:pt x="698" y="4827"/>
                    </a:lnTo>
                    <a:lnTo>
                      <a:pt x="700" y="4813"/>
                    </a:lnTo>
                    <a:lnTo>
                      <a:pt x="701" y="4807"/>
                    </a:lnTo>
                    <a:lnTo>
                      <a:pt x="703" y="4797"/>
                    </a:lnTo>
                    <a:lnTo>
                      <a:pt x="703" y="4792"/>
                    </a:lnTo>
                    <a:lnTo>
                      <a:pt x="703" y="4787"/>
                    </a:lnTo>
                    <a:lnTo>
                      <a:pt x="703" y="4784"/>
                    </a:lnTo>
                    <a:lnTo>
                      <a:pt x="701" y="4782"/>
                    </a:lnTo>
                    <a:lnTo>
                      <a:pt x="681" y="4780"/>
                    </a:lnTo>
                    <a:lnTo>
                      <a:pt x="660" y="4780"/>
                    </a:lnTo>
                    <a:lnTo>
                      <a:pt x="650" y="4781"/>
                    </a:lnTo>
                    <a:lnTo>
                      <a:pt x="641" y="4783"/>
                    </a:lnTo>
                    <a:lnTo>
                      <a:pt x="632" y="4786"/>
                    </a:lnTo>
                    <a:lnTo>
                      <a:pt x="624" y="4790"/>
                    </a:lnTo>
                    <a:lnTo>
                      <a:pt x="611" y="4804"/>
                    </a:lnTo>
                    <a:lnTo>
                      <a:pt x="592" y="4823"/>
                    </a:lnTo>
                    <a:lnTo>
                      <a:pt x="587" y="4827"/>
                    </a:lnTo>
                    <a:lnTo>
                      <a:pt x="582" y="4831"/>
                    </a:lnTo>
                    <a:lnTo>
                      <a:pt x="577" y="4833"/>
                    </a:lnTo>
                    <a:lnTo>
                      <a:pt x="572" y="4835"/>
                    </a:lnTo>
                    <a:lnTo>
                      <a:pt x="567" y="4835"/>
                    </a:lnTo>
                    <a:lnTo>
                      <a:pt x="563" y="4834"/>
                    </a:lnTo>
                    <a:lnTo>
                      <a:pt x="559" y="4832"/>
                    </a:lnTo>
                    <a:lnTo>
                      <a:pt x="555" y="4827"/>
                    </a:lnTo>
                    <a:lnTo>
                      <a:pt x="550" y="4820"/>
                    </a:lnTo>
                    <a:lnTo>
                      <a:pt x="545" y="4815"/>
                    </a:lnTo>
                    <a:lnTo>
                      <a:pt x="541" y="4811"/>
                    </a:lnTo>
                    <a:lnTo>
                      <a:pt x="537" y="4809"/>
                    </a:lnTo>
                    <a:lnTo>
                      <a:pt x="533" y="4807"/>
                    </a:lnTo>
                    <a:lnTo>
                      <a:pt x="529" y="4807"/>
                    </a:lnTo>
                    <a:lnTo>
                      <a:pt x="525" y="4808"/>
                    </a:lnTo>
                    <a:lnTo>
                      <a:pt x="522" y="4810"/>
                    </a:lnTo>
                    <a:lnTo>
                      <a:pt x="508" y="4824"/>
                    </a:lnTo>
                    <a:lnTo>
                      <a:pt x="489" y="4843"/>
                    </a:lnTo>
                    <a:lnTo>
                      <a:pt x="478" y="4852"/>
                    </a:lnTo>
                    <a:lnTo>
                      <a:pt x="464" y="4859"/>
                    </a:lnTo>
                    <a:lnTo>
                      <a:pt x="449" y="4866"/>
                    </a:lnTo>
                    <a:lnTo>
                      <a:pt x="434" y="4872"/>
                    </a:lnTo>
                    <a:lnTo>
                      <a:pt x="418" y="4878"/>
                    </a:lnTo>
                    <a:lnTo>
                      <a:pt x="403" y="4885"/>
                    </a:lnTo>
                    <a:lnTo>
                      <a:pt x="390" y="4893"/>
                    </a:lnTo>
                    <a:lnTo>
                      <a:pt x="378" y="4901"/>
                    </a:lnTo>
                    <a:lnTo>
                      <a:pt x="372" y="4905"/>
                    </a:lnTo>
                    <a:lnTo>
                      <a:pt x="366" y="4908"/>
                    </a:lnTo>
                    <a:lnTo>
                      <a:pt x="360" y="4909"/>
                    </a:lnTo>
                    <a:lnTo>
                      <a:pt x="354" y="4908"/>
                    </a:lnTo>
                    <a:lnTo>
                      <a:pt x="348" y="4907"/>
                    </a:lnTo>
                    <a:lnTo>
                      <a:pt x="341" y="4904"/>
                    </a:lnTo>
                    <a:lnTo>
                      <a:pt x="335" y="4901"/>
                    </a:lnTo>
                    <a:lnTo>
                      <a:pt x="328" y="4898"/>
                    </a:lnTo>
                    <a:lnTo>
                      <a:pt x="313" y="4889"/>
                    </a:lnTo>
                    <a:lnTo>
                      <a:pt x="299" y="4880"/>
                    </a:lnTo>
                    <a:lnTo>
                      <a:pt x="285" y="4871"/>
                    </a:lnTo>
                    <a:lnTo>
                      <a:pt x="271" y="4865"/>
                    </a:lnTo>
                    <a:lnTo>
                      <a:pt x="261" y="4863"/>
                    </a:lnTo>
                    <a:lnTo>
                      <a:pt x="252" y="4861"/>
                    </a:lnTo>
                    <a:lnTo>
                      <a:pt x="243" y="4861"/>
                    </a:lnTo>
                    <a:lnTo>
                      <a:pt x="234" y="4861"/>
                    </a:lnTo>
                    <a:lnTo>
                      <a:pt x="225" y="4860"/>
                    </a:lnTo>
                    <a:lnTo>
                      <a:pt x="216" y="4860"/>
                    </a:lnTo>
                    <a:lnTo>
                      <a:pt x="207" y="4859"/>
                    </a:lnTo>
                    <a:lnTo>
                      <a:pt x="198" y="4857"/>
                    </a:lnTo>
                    <a:lnTo>
                      <a:pt x="186" y="4853"/>
                    </a:lnTo>
                    <a:lnTo>
                      <a:pt x="177" y="4849"/>
                    </a:lnTo>
                    <a:lnTo>
                      <a:pt x="174" y="4846"/>
                    </a:lnTo>
                    <a:lnTo>
                      <a:pt x="172" y="4844"/>
                    </a:lnTo>
                    <a:lnTo>
                      <a:pt x="170" y="4841"/>
                    </a:lnTo>
                    <a:lnTo>
                      <a:pt x="168" y="4838"/>
                    </a:lnTo>
                    <a:lnTo>
                      <a:pt x="167" y="4832"/>
                    </a:lnTo>
                    <a:lnTo>
                      <a:pt x="168" y="4826"/>
                    </a:lnTo>
                    <a:lnTo>
                      <a:pt x="170" y="4819"/>
                    </a:lnTo>
                    <a:lnTo>
                      <a:pt x="174" y="4812"/>
                    </a:lnTo>
                    <a:lnTo>
                      <a:pt x="184" y="4797"/>
                    </a:lnTo>
                    <a:lnTo>
                      <a:pt x="195" y="4782"/>
                    </a:lnTo>
                    <a:lnTo>
                      <a:pt x="201" y="4774"/>
                    </a:lnTo>
                    <a:lnTo>
                      <a:pt x="205" y="4766"/>
                    </a:lnTo>
                    <a:lnTo>
                      <a:pt x="210" y="4759"/>
                    </a:lnTo>
                    <a:lnTo>
                      <a:pt x="213" y="4751"/>
                    </a:lnTo>
                    <a:lnTo>
                      <a:pt x="215" y="4741"/>
                    </a:lnTo>
                    <a:lnTo>
                      <a:pt x="217" y="4730"/>
                    </a:lnTo>
                    <a:lnTo>
                      <a:pt x="218" y="4719"/>
                    </a:lnTo>
                    <a:lnTo>
                      <a:pt x="219" y="4708"/>
                    </a:lnTo>
                    <a:lnTo>
                      <a:pt x="220" y="4687"/>
                    </a:lnTo>
                    <a:lnTo>
                      <a:pt x="221" y="4665"/>
                    </a:lnTo>
                    <a:lnTo>
                      <a:pt x="221" y="4655"/>
                    </a:lnTo>
                    <a:lnTo>
                      <a:pt x="222" y="4645"/>
                    </a:lnTo>
                    <a:lnTo>
                      <a:pt x="224" y="4635"/>
                    </a:lnTo>
                    <a:lnTo>
                      <a:pt x="226" y="4626"/>
                    </a:lnTo>
                    <a:lnTo>
                      <a:pt x="229" y="4617"/>
                    </a:lnTo>
                    <a:lnTo>
                      <a:pt x="233" y="4609"/>
                    </a:lnTo>
                    <a:lnTo>
                      <a:pt x="237" y="4601"/>
                    </a:lnTo>
                    <a:lnTo>
                      <a:pt x="243" y="4595"/>
                    </a:lnTo>
                    <a:lnTo>
                      <a:pt x="259" y="4579"/>
                    </a:lnTo>
                    <a:lnTo>
                      <a:pt x="283" y="4556"/>
                    </a:lnTo>
                    <a:lnTo>
                      <a:pt x="310" y="4526"/>
                    </a:lnTo>
                    <a:lnTo>
                      <a:pt x="338" y="4496"/>
                    </a:lnTo>
                    <a:lnTo>
                      <a:pt x="350" y="4481"/>
                    </a:lnTo>
                    <a:lnTo>
                      <a:pt x="360" y="4467"/>
                    </a:lnTo>
                    <a:lnTo>
                      <a:pt x="369" y="4454"/>
                    </a:lnTo>
                    <a:lnTo>
                      <a:pt x="376" y="4442"/>
                    </a:lnTo>
                    <a:lnTo>
                      <a:pt x="378" y="4437"/>
                    </a:lnTo>
                    <a:lnTo>
                      <a:pt x="379" y="4432"/>
                    </a:lnTo>
                    <a:lnTo>
                      <a:pt x="380" y="4428"/>
                    </a:lnTo>
                    <a:lnTo>
                      <a:pt x="379" y="4424"/>
                    </a:lnTo>
                    <a:lnTo>
                      <a:pt x="377" y="4421"/>
                    </a:lnTo>
                    <a:lnTo>
                      <a:pt x="375" y="4419"/>
                    </a:lnTo>
                    <a:lnTo>
                      <a:pt x="371" y="4417"/>
                    </a:lnTo>
                    <a:lnTo>
                      <a:pt x="365" y="4417"/>
                    </a:lnTo>
                    <a:lnTo>
                      <a:pt x="188" y="4404"/>
                    </a:lnTo>
                    <a:lnTo>
                      <a:pt x="91" y="4358"/>
                    </a:lnTo>
                    <a:lnTo>
                      <a:pt x="0" y="43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4" name="Freeform 49"/>
              <p:cNvSpPr>
                <a:spLocks/>
              </p:cNvSpPr>
              <p:nvPr/>
            </p:nvSpPr>
            <p:spPr bwMode="auto">
              <a:xfrm>
                <a:off x="5855811" y="2362643"/>
                <a:ext cx="255856" cy="352207"/>
              </a:xfrm>
              <a:custGeom>
                <a:avLst/>
                <a:gdLst>
                  <a:gd name="T0" fmla="*/ 402 w 623"/>
                  <a:gd name="T1" fmla="*/ 16 h 958"/>
                  <a:gd name="T2" fmla="*/ 379 w 623"/>
                  <a:gd name="T3" fmla="*/ 50 h 958"/>
                  <a:gd name="T4" fmla="*/ 370 w 623"/>
                  <a:gd name="T5" fmla="*/ 56 h 958"/>
                  <a:gd name="T6" fmla="*/ 364 w 623"/>
                  <a:gd name="T7" fmla="*/ 67 h 958"/>
                  <a:gd name="T8" fmla="*/ 351 w 623"/>
                  <a:gd name="T9" fmla="*/ 78 h 958"/>
                  <a:gd name="T10" fmla="*/ 333 w 623"/>
                  <a:gd name="T11" fmla="*/ 103 h 958"/>
                  <a:gd name="T12" fmla="*/ 316 w 623"/>
                  <a:gd name="T13" fmla="*/ 123 h 958"/>
                  <a:gd name="T14" fmla="*/ 298 w 623"/>
                  <a:gd name="T15" fmla="*/ 155 h 958"/>
                  <a:gd name="T16" fmla="*/ 272 w 623"/>
                  <a:gd name="T17" fmla="*/ 209 h 958"/>
                  <a:gd name="T18" fmla="*/ 248 w 623"/>
                  <a:gd name="T19" fmla="*/ 239 h 958"/>
                  <a:gd name="T20" fmla="*/ 237 w 623"/>
                  <a:gd name="T21" fmla="*/ 252 h 958"/>
                  <a:gd name="T22" fmla="*/ 225 w 623"/>
                  <a:gd name="T23" fmla="*/ 263 h 958"/>
                  <a:gd name="T24" fmla="*/ 215 w 623"/>
                  <a:gd name="T25" fmla="*/ 272 h 958"/>
                  <a:gd name="T26" fmla="*/ 188 w 623"/>
                  <a:gd name="T27" fmla="*/ 307 h 958"/>
                  <a:gd name="T28" fmla="*/ 161 w 623"/>
                  <a:gd name="T29" fmla="*/ 361 h 958"/>
                  <a:gd name="T30" fmla="*/ 151 w 623"/>
                  <a:gd name="T31" fmla="*/ 383 h 958"/>
                  <a:gd name="T32" fmla="*/ 132 w 623"/>
                  <a:gd name="T33" fmla="*/ 417 h 958"/>
                  <a:gd name="T34" fmla="*/ 118 w 623"/>
                  <a:gd name="T35" fmla="*/ 446 h 958"/>
                  <a:gd name="T36" fmla="*/ 97 w 623"/>
                  <a:gd name="T37" fmla="*/ 483 h 958"/>
                  <a:gd name="T38" fmla="*/ 75 w 623"/>
                  <a:gd name="T39" fmla="*/ 538 h 958"/>
                  <a:gd name="T40" fmla="*/ 39 w 623"/>
                  <a:gd name="T41" fmla="*/ 617 h 958"/>
                  <a:gd name="T42" fmla="*/ 24 w 623"/>
                  <a:gd name="T43" fmla="*/ 646 h 958"/>
                  <a:gd name="T44" fmla="*/ 16 w 623"/>
                  <a:gd name="T45" fmla="*/ 705 h 958"/>
                  <a:gd name="T46" fmla="*/ 0 w 623"/>
                  <a:gd name="T47" fmla="*/ 873 h 958"/>
                  <a:gd name="T48" fmla="*/ 20 w 623"/>
                  <a:gd name="T49" fmla="*/ 929 h 958"/>
                  <a:gd name="T50" fmla="*/ 39 w 623"/>
                  <a:gd name="T51" fmla="*/ 944 h 958"/>
                  <a:gd name="T52" fmla="*/ 64 w 623"/>
                  <a:gd name="T53" fmla="*/ 951 h 958"/>
                  <a:gd name="T54" fmla="*/ 109 w 623"/>
                  <a:gd name="T55" fmla="*/ 958 h 958"/>
                  <a:gd name="T56" fmla="*/ 133 w 623"/>
                  <a:gd name="T57" fmla="*/ 944 h 958"/>
                  <a:gd name="T58" fmla="*/ 134 w 623"/>
                  <a:gd name="T59" fmla="*/ 918 h 958"/>
                  <a:gd name="T60" fmla="*/ 191 w 623"/>
                  <a:gd name="T61" fmla="*/ 924 h 958"/>
                  <a:gd name="T62" fmla="*/ 257 w 623"/>
                  <a:gd name="T63" fmla="*/ 924 h 958"/>
                  <a:gd name="T64" fmla="*/ 268 w 623"/>
                  <a:gd name="T65" fmla="*/ 910 h 958"/>
                  <a:gd name="T66" fmla="*/ 289 w 623"/>
                  <a:gd name="T67" fmla="*/ 859 h 958"/>
                  <a:gd name="T68" fmla="*/ 318 w 623"/>
                  <a:gd name="T69" fmla="*/ 803 h 958"/>
                  <a:gd name="T70" fmla="*/ 383 w 623"/>
                  <a:gd name="T71" fmla="*/ 793 h 958"/>
                  <a:gd name="T72" fmla="*/ 404 w 623"/>
                  <a:gd name="T73" fmla="*/ 778 h 958"/>
                  <a:gd name="T74" fmla="*/ 411 w 623"/>
                  <a:gd name="T75" fmla="*/ 757 h 958"/>
                  <a:gd name="T76" fmla="*/ 440 w 623"/>
                  <a:gd name="T77" fmla="*/ 710 h 958"/>
                  <a:gd name="T78" fmla="*/ 455 w 623"/>
                  <a:gd name="T79" fmla="*/ 693 h 958"/>
                  <a:gd name="T80" fmla="*/ 469 w 623"/>
                  <a:gd name="T81" fmla="*/ 680 h 958"/>
                  <a:gd name="T82" fmla="*/ 486 w 623"/>
                  <a:gd name="T83" fmla="*/ 666 h 958"/>
                  <a:gd name="T84" fmla="*/ 507 w 623"/>
                  <a:gd name="T85" fmla="*/ 636 h 958"/>
                  <a:gd name="T86" fmla="*/ 528 w 623"/>
                  <a:gd name="T87" fmla="*/ 597 h 958"/>
                  <a:gd name="T88" fmla="*/ 562 w 623"/>
                  <a:gd name="T89" fmla="*/ 569 h 958"/>
                  <a:gd name="T90" fmla="*/ 580 w 623"/>
                  <a:gd name="T91" fmla="*/ 530 h 958"/>
                  <a:gd name="T92" fmla="*/ 577 w 623"/>
                  <a:gd name="T93" fmla="*/ 350 h 958"/>
                  <a:gd name="T94" fmla="*/ 589 w 623"/>
                  <a:gd name="T95" fmla="*/ 294 h 958"/>
                  <a:gd name="T96" fmla="*/ 605 w 623"/>
                  <a:gd name="T97" fmla="*/ 278 h 958"/>
                  <a:gd name="T98" fmla="*/ 623 w 623"/>
                  <a:gd name="T99" fmla="*/ 260 h 958"/>
                  <a:gd name="T100" fmla="*/ 608 w 623"/>
                  <a:gd name="T101" fmla="*/ 243 h 958"/>
                  <a:gd name="T102" fmla="*/ 600 w 623"/>
                  <a:gd name="T103" fmla="*/ 222 h 958"/>
                  <a:gd name="T104" fmla="*/ 581 w 623"/>
                  <a:gd name="T105" fmla="*/ 172 h 958"/>
                  <a:gd name="T106" fmla="*/ 568 w 623"/>
                  <a:gd name="T107" fmla="*/ 149 h 958"/>
                  <a:gd name="T108" fmla="*/ 548 w 623"/>
                  <a:gd name="T109" fmla="*/ 121 h 958"/>
                  <a:gd name="T110" fmla="*/ 524 w 623"/>
                  <a:gd name="T111" fmla="*/ 84 h 958"/>
                  <a:gd name="T112" fmla="*/ 486 w 623"/>
                  <a:gd name="T113" fmla="*/ 39 h 958"/>
                  <a:gd name="T114" fmla="*/ 478 w 623"/>
                  <a:gd name="T115" fmla="*/ 23 h 958"/>
                  <a:gd name="T116" fmla="*/ 467 w 623"/>
                  <a:gd name="T117" fmla="*/ 8 h 958"/>
                  <a:gd name="T118" fmla="*/ 452 w 623"/>
                  <a:gd name="T119" fmla="*/ 3 h 958"/>
                  <a:gd name="T120" fmla="*/ 425 w 623"/>
                  <a:gd name="T121" fmla="*/ 3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23" h="958">
                    <a:moveTo>
                      <a:pt x="425" y="3"/>
                    </a:moveTo>
                    <a:lnTo>
                      <a:pt x="421" y="6"/>
                    </a:lnTo>
                    <a:lnTo>
                      <a:pt x="417" y="8"/>
                    </a:lnTo>
                    <a:lnTo>
                      <a:pt x="412" y="8"/>
                    </a:lnTo>
                    <a:lnTo>
                      <a:pt x="407" y="11"/>
                    </a:lnTo>
                    <a:lnTo>
                      <a:pt x="402" y="16"/>
                    </a:lnTo>
                    <a:lnTo>
                      <a:pt x="399" y="21"/>
                    </a:lnTo>
                    <a:lnTo>
                      <a:pt x="397" y="25"/>
                    </a:lnTo>
                    <a:lnTo>
                      <a:pt x="390" y="33"/>
                    </a:lnTo>
                    <a:lnTo>
                      <a:pt x="383" y="42"/>
                    </a:lnTo>
                    <a:lnTo>
                      <a:pt x="382" y="46"/>
                    </a:lnTo>
                    <a:lnTo>
                      <a:pt x="379" y="50"/>
                    </a:lnTo>
                    <a:lnTo>
                      <a:pt x="376" y="51"/>
                    </a:lnTo>
                    <a:lnTo>
                      <a:pt x="373" y="52"/>
                    </a:lnTo>
                    <a:lnTo>
                      <a:pt x="372" y="52"/>
                    </a:lnTo>
                    <a:lnTo>
                      <a:pt x="371" y="53"/>
                    </a:lnTo>
                    <a:lnTo>
                      <a:pt x="371" y="54"/>
                    </a:lnTo>
                    <a:lnTo>
                      <a:pt x="370" y="56"/>
                    </a:lnTo>
                    <a:lnTo>
                      <a:pt x="370" y="60"/>
                    </a:lnTo>
                    <a:lnTo>
                      <a:pt x="370" y="62"/>
                    </a:lnTo>
                    <a:lnTo>
                      <a:pt x="369" y="63"/>
                    </a:lnTo>
                    <a:lnTo>
                      <a:pt x="368" y="63"/>
                    </a:lnTo>
                    <a:lnTo>
                      <a:pt x="366" y="65"/>
                    </a:lnTo>
                    <a:lnTo>
                      <a:pt x="364" y="67"/>
                    </a:lnTo>
                    <a:lnTo>
                      <a:pt x="362" y="69"/>
                    </a:lnTo>
                    <a:lnTo>
                      <a:pt x="360" y="70"/>
                    </a:lnTo>
                    <a:lnTo>
                      <a:pt x="358" y="71"/>
                    </a:lnTo>
                    <a:lnTo>
                      <a:pt x="355" y="73"/>
                    </a:lnTo>
                    <a:lnTo>
                      <a:pt x="353" y="75"/>
                    </a:lnTo>
                    <a:lnTo>
                      <a:pt x="351" y="78"/>
                    </a:lnTo>
                    <a:lnTo>
                      <a:pt x="348" y="81"/>
                    </a:lnTo>
                    <a:lnTo>
                      <a:pt x="345" y="84"/>
                    </a:lnTo>
                    <a:lnTo>
                      <a:pt x="344" y="87"/>
                    </a:lnTo>
                    <a:lnTo>
                      <a:pt x="343" y="90"/>
                    </a:lnTo>
                    <a:lnTo>
                      <a:pt x="337" y="97"/>
                    </a:lnTo>
                    <a:lnTo>
                      <a:pt x="333" y="103"/>
                    </a:lnTo>
                    <a:lnTo>
                      <a:pt x="329" y="108"/>
                    </a:lnTo>
                    <a:lnTo>
                      <a:pt x="324" y="112"/>
                    </a:lnTo>
                    <a:lnTo>
                      <a:pt x="322" y="116"/>
                    </a:lnTo>
                    <a:lnTo>
                      <a:pt x="320" y="121"/>
                    </a:lnTo>
                    <a:lnTo>
                      <a:pt x="318" y="122"/>
                    </a:lnTo>
                    <a:lnTo>
                      <a:pt x="316" y="123"/>
                    </a:lnTo>
                    <a:lnTo>
                      <a:pt x="315" y="126"/>
                    </a:lnTo>
                    <a:lnTo>
                      <a:pt x="314" y="129"/>
                    </a:lnTo>
                    <a:lnTo>
                      <a:pt x="310" y="130"/>
                    </a:lnTo>
                    <a:lnTo>
                      <a:pt x="309" y="131"/>
                    </a:lnTo>
                    <a:lnTo>
                      <a:pt x="305" y="143"/>
                    </a:lnTo>
                    <a:lnTo>
                      <a:pt x="298" y="155"/>
                    </a:lnTo>
                    <a:lnTo>
                      <a:pt x="292" y="168"/>
                    </a:lnTo>
                    <a:lnTo>
                      <a:pt x="288" y="181"/>
                    </a:lnTo>
                    <a:lnTo>
                      <a:pt x="282" y="188"/>
                    </a:lnTo>
                    <a:lnTo>
                      <a:pt x="276" y="196"/>
                    </a:lnTo>
                    <a:lnTo>
                      <a:pt x="274" y="203"/>
                    </a:lnTo>
                    <a:lnTo>
                      <a:pt x="272" y="209"/>
                    </a:lnTo>
                    <a:lnTo>
                      <a:pt x="266" y="218"/>
                    </a:lnTo>
                    <a:lnTo>
                      <a:pt x="261" y="228"/>
                    </a:lnTo>
                    <a:lnTo>
                      <a:pt x="257" y="232"/>
                    </a:lnTo>
                    <a:lnTo>
                      <a:pt x="254" y="237"/>
                    </a:lnTo>
                    <a:lnTo>
                      <a:pt x="251" y="238"/>
                    </a:lnTo>
                    <a:lnTo>
                      <a:pt x="248" y="239"/>
                    </a:lnTo>
                    <a:lnTo>
                      <a:pt x="246" y="241"/>
                    </a:lnTo>
                    <a:lnTo>
                      <a:pt x="244" y="243"/>
                    </a:lnTo>
                    <a:lnTo>
                      <a:pt x="242" y="245"/>
                    </a:lnTo>
                    <a:lnTo>
                      <a:pt x="239" y="248"/>
                    </a:lnTo>
                    <a:lnTo>
                      <a:pt x="238" y="250"/>
                    </a:lnTo>
                    <a:lnTo>
                      <a:pt x="237" y="252"/>
                    </a:lnTo>
                    <a:lnTo>
                      <a:pt x="235" y="254"/>
                    </a:lnTo>
                    <a:lnTo>
                      <a:pt x="232" y="256"/>
                    </a:lnTo>
                    <a:lnTo>
                      <a:pt x="230" y="258"/>
                    </a:lnTo>
                    <a:lnTo>
                      <a:pt x="229" y="260"/>
                    </a:lnTo>
                    <a:lnTo>
                      <a:pt x="228" y="262"/>
                    </a:lnTo>
                    <a:lnTo>
                      <a:pt x="225" y="263"/>
                    </a:lnTo>
                    <a:lnTo>
                      <a:pt x="221" y="263"/>
                    </a:lnTo>
                    <a:lnTo>
                      <a:pt x="219" y="263"/>
                    </a:lnTo>
                    <a:lnTo>
                      <a:pt x="218" y="264"/>
                    </a:lnTo>
                    <a:lnTo>
                      <a:pt x="217" y="266"/>
                    </a:lnTo>
                    <a:lnTo>
                      <a:pt x="216" y="267"/>
                    </a:lnTo>
                    <a:lnTo>
                      <a:pt x="215" y="272"/>
                    </a:lnTo>
                    <a:lnTo>
                      <a:pt x="213" y="276"/>
                    </a:lnTo>
                    <a:lnTo>
                      <a:pt x="209" y="279"/>
                    </a:lnTo>
                    <a:lnTo>
                      <a:pt x="206" y="282"/>
                    </a:lnTo>
                    <a:lnTo>
                      <a:pt x="200" y="289"/>
                    </a:lnTo>
                    <a:lnTo>
                      <a:pt x="194" y="298"/>
                    </a:lnTo>
                    <a:lnTo>
                      <a:pt x="188" y="307"/>
                    </a:lnTo>
                    <a:lnTo>
                      <a:pt x="182" y="314"/>
                    </a:lnTo>
                    <a:lnTo>
                      <a:pt x="177" y="322"/>
                    </a:lnTo>
                    <a:lnTo>
                      <a:pt x="171" y="335"/>
                    </a:lnTo>
                    <a:lnTo>
                      <a:pt x="166" y="348"/>
                    </a:lnTo>
                    <a:lnTo>
                      <a:pt x="162" y="357"/>
                    </a:lnTo>
                    <a:lnTo>
                      <a:pt x="161" y="361"/>
                    </a:lnTo>
                    <a:lnTo>
                      <a:pt x="160" y="364"/>
                    </a:lnTo>
                    <a:lnTo>
                      <a:pt x="157" y="367"/>
                    </a:lnTo>
                    <a:lnTo>
                      <a:pt x="154" y="370"/>
                    </a:lnTo>
                    <a:lnTo>
                      <a:pt x="152" y="374"/>
                    </a:lnTo>
                    <a:lnTo>
                      <a:pt x="151" y="379"/>
                    </a:lnTo>
                    <a:lnTo>
                      <a:pt x="151" y="383"/>
                    </a:lnTo>
                    <a:lnTo>
                      <a:pt x="147" y="385"/>
                    </a:lnTo>
                    <a:lnTo>
                      <a:pt x="145" y="389"/>
                    </a:lnTo>
                    <a:lnTo>
                      <a:pt x="145" y="394"/>
                    </a:lnTo>
                    <a:lnTo>
                      <a:pt x="141" y="403"/>
                    </a:lnTo>
                    <a:lnTo>
                      <a:pt x="136" y="411"/>
                    </a:lnTo>
                    <a:lnTo>
                      <a:pt x="132" y="417"/>
                    </a:lnTo>
                    <a:lnTo>
                      <a:pt x="125" y="425"/>
                    </a:lnTo>
                    <a:lnTo>
                      <a:pt x="122" y="429"/>
                    </a:lnTo>
                    <a:lnTo>
                      <a:pt x="120" y="434"/>
                    </a:lnTo>
                    <a:lnTo>
                      <a:pt x="119" y="438"/>
                    </a:lnTo>
                    <a:lnTo>
                      <a:pt x="118" y="441"/>
                    </a:lnTo>
                    <a:lnTo>
                      <a:pt x="118" y="446"/>
                    </a:lnTo>
                    <a:lnTo>
                      <a:pt x="118" y="448"/>
                    </a:lnTo>
                    <a:lnTo>
                      <a:pt x="116" y="450"/>
                    </a:lnTo>
                    <a:lnTo>
                      <a:pt x="110" y="459"/>
                    </a:lnTo>
                    <a:lnTo>
                      <a:pt x="105" y="469"/>
                    </a:lnTo>
                    <a:lnTo>
                      <a:pt x="101" y="475"/>
                    </a:lnTo>
                    <a:lnTo>
                      <a:pt x="97" y="483"/>
                    </a:lnTo>
                    <a:lnTo>
                      <a:pt x="94" y="491"/>
                    </a:lnTo>
                    <a:lnTo>
                      <a:pt x="92" y="497"/>
                    </a:lnTo>
                    <a:lnTo>
                      <a:pt x="92" y="502"/>
                    </a:lnTo>
                    <a:lnTo>
                      <a:pt x="87" y="510"/>
                    </a:lnTo>
                    <a:lnTo>
                      <a:pt x="81" y="521"/>
                    </a:lnTo>
                    <a:lnTo>
                      <a:pt x="75" y="538"/>
                    </a:lnTo>
                    <a:lnTo>
                      <a:pt x="63" y="566"/>
                    </a:lnTo>
                    <a:lnTo>
                      <a:pt x="52" y="591"/>
                    </a:lnTo>
                    <a:lnTo>
                      <a:pt x="46" y="606"/>
                    </a:lnTo>
                    <a:lnTo>
                      <a:pt x="44" y="610"/>
                    </a:lnTo>
                    <a:lnTo>
                      <a:pt x="41" y="613"/>
                    </a:lnTo>
                    <a:lnTo>
                      <a:pt x="39" y="617"/>
                    </a:lnTo>
                    <a:lnTo>
                      <a:pt x="39" y="623"/>
                    </a:lnTo>
                    <a:lnTo>
                      <a:pt x="35" y="628"/>
                    </a:lnTo>
                    <a:lnTo>
                      <a:pt x="31" y="634"/>
                    </a:lnTo>
                    <a:lnTo>
                      <a:pt x="31" y="640"/>
                    </a:lnTo>
                    <a:lnTo>
                      <a:pt x="27" y="642"/>
                    </a:lnTo>
                    <a:lnTo>
                      <a:pt x="24" y="646"/>
                    </a:lnTo>
                    <a:lnTo>
                      <a:pt x="22" y="652"/>
                    </a:lnTo>
                    <a:lnTo>
                      <a:pt x="20" y="658"/>
                    </a:lnTo>
                    <a:lnTo>
                      <a:pt x="20" y="662"/>
                    </a:lnTo>
                    <a:lnTo>
                      <a:pt x="20" y="668"/>
                    </a:lnTo>
                    <a:lnTo>
                      <a:pt x="19" y="682"/>
                    </a:lnTo>
                    <a:lnTo>
                      <a:pt x="16" y="705"/>
                    </a:lnTo>
                    <a:lnTo>
                      <a:pt x="12" y="734"/>
                    </a:lnTo>
                    <a:lnTo>
                      <a:pt x="8" y="768"/>
                    </a:lnTo>
                    <a:lnTo>
                      <a:pt x="5" y="801"/>
                    </a:lnTo>
                    <a:lnTo>
                      <a:pt x="1" y="832"/>
                    </a:lnTo>
                    <a:lnTo>
                      <a:pt x="0" y="857"/>
                    </a:lnTo>
                    <a:lnTo>
                      <a:pt x="0" y="873"/>
                    </a:lnTo>
                    <a:lnTo>
                      <a:pt x="2" y="881"/>
                    </a:lnTo>
                    <a:lnTo>
                      <a:pt x="5" y="897"/>
                    </a:lnTo>
                    <a:lnTo>
                      <a:pt x="10" y="912"/>
                    </a:lnTo>
                    <a:lnTo>
                      <a:pt x="13" y="920"/>
                    </a:lnTo>
                    <a:lnTo>
                      <a:pt x="16" y="924"/>
                    </a:lnTo>
                    <a:lnTo>
                      <a:pt x="20" y="929"/>
                    </a:lnTo>
                    <a:lnTo>
                      <a:pt x="22" y="931"/>
                    </a:lnTo>
                    <a:lnTo>
                      <a:pt x="24" y="933"/>
                    </a:lnTo>
                    <a:lnTo>
                      <a:pt x="29" y="935"/>
                    </a:lnTo>
                    <a:lnTo>
                      <a:pt x="33" y="937"/>
                    </a:lnTo>
                    <a:lnTo>
                      <a:pt x="36" y="942"/>
                    </a:lnTo>
                    <a:lnTo>
                      <a:pt x="39" y="944"/>
                    </a:lnTo>
                    <a:lnTo>
                      <a:pt x="44" y="944"/>
                    </a:lnTo>
                    <a:lnTo>
                      <a:pt x="46" y="944"/>
                    </a:lnTo>
                    <a:lnTo>
                      <a:pt x="48" y="946"/>
                    </a:lnTo>
                    <a:lnTo>
                      <a:pt x="54" y="948"/>
                    </a:lnTo>
                    <a:lnTo>
                      <a:pt x="61" y="950"/>
                    </a:lnTo>
                    <a:lnTo>
                      <a:pt x="64" y="951"/>
                    </a:lnTo>
                    <a:lnTo>
                      <a:pt x="67" y="952"/>
                    </a:lnTo>
                    <a:lnTo>
                      <a:pt x="71" y="955"/>
                    </a:lnTo>
                    <a:lnTo>
                      <a:pt x="78" y="957"/>
                    </a:lnTo>
                    <a:lnTo>
                      <a:pt x="85" y="958"/>
                    </a:lnTo>
                    <a:lnTo>
                      <a:pt x="93" y="958"/>
                    </a:lnTo>
                    <a:lnTo>
                      <a:pt x="109" y="958"/>
                    </a:lnTo>
                    <a:lnTo>
                      <a:pt x="120" y="957"/>
                    </a:lnTo>
                    <a:lnTo>
                      <a:pt x="124" y="956"/>
                    </a:lnTo>
                    <a:lnTo>
                      <a:pt x="128" y="955"/>
                    </a:lnTo>
                    <a:lnTo>
                      <a:pt x="130" y="952"/>
                    </a:lnTo>
                    <a:lnTo>
                      <a:pt x="132" y="948"/>
                    </a:lnTo>
                    <a:lnTo>
                      <a:pt x="133" y="944"/>
                    </a:lnTo>
                    <a:lnTo>
                      <a:pt x="133" y="939"/>
                    </a:lnTo>
                    <a:lnTo>
                      <a:pt x="132" y="935"/>
                    </a:lnTo>
                    <a:lnTo>
                      <a:pt x="131" y="930"/>
                    </a:lnTo>
                    <a:lnTo>
                      <a:pt x="131" y="926"/>
                    </a:lnTo>
                    <a:lnTo>
                      <a:pt x="132" y="922"/>
                    </a:lnTo>
                    <a:lnTo>
                      <a:pt x="134" y="918"/>
                    </a:lnTo>
                    <a:lnTo>
                      <a:pt x="136" y="916"/>
                    </a:lnTo>
                    <a:lnTo>
                      <a:pt x="140" y="916"/>
                    </a:lnTo>
                    <a:lnTo>
                      <a:pt x="152" y="914"/>
                    </a:lnTo>
                    <a:lnTo>
                      <a:pt x="162" y="914"/>
                    </a:lnTo>
                    <a:lnTo>
                      <a:pt x="176" y="918"/>
                    </a:lnTo>
                    <a:lnTo>
                      <a:pt x="191" y="924"/>
                    </a:lnTo>
                    <a:lnTo>
                      <a:pt x="195" y="926"/>
                    </a:lnTo>
                    <a:lnTo>
                      <a:pt x="202" y="927"/>
                    </a:lnTo>
                    <a:lnTo>
                      <a:pt x="212" y="927"/>
                    </a:lnTo>
                    <a:lnTo>
                      <a:pt x="222" y="927"/>
                    </a:lnTo>
                    <a:lnTo>
                      <a:pt x="244" y="926"/>
                    </a:lnTo>
                    <a:lnTo>
                      <a:pt x="257" y="924"/>
                    </a:lnTo>
                    <a:lnTo>
                      <a:pt x="259" y="923"/>
                    </a:lnTo>
                    <a:lnTo>
                      <a:pt x="263" y="921"/>
                    </a:lnTo>
                    <a:lnTo>
                      <a:pt x="266" y="919"/>
                    </a:lnTo>
                    <a:lnTo>
                      <a:pt x="267" y="916"/>
                    </a:lnTo>
                    <a:lnTo>
                      <a:pt x="267" y="911"/>
                    </a:lnTo>
                    <a:lnTo>
                      <a:pt x="268" y="910"/>
                    </a:lnTo>
                    <a:lnTo>
                      <a:pt x="272" y="909"/>
                    </a:lnTo>
                    <a:lnTo>
                      <a:pt x="274" y="903"/>
                    </a:lnTo>
                    <a:lnTo>
                      <a:pt x="276" y="896"/>
                    </a:lnTo>
                    <a:lnTo>
                      <a:pt x="279" y="888"/>
                    </a:lnTo>
                    <a:lnTo>
                      <a:pt x="283" y="874"/>
                    </a:lnTo>
                    <a:lnTo>
                      <a:pt x="289" y="859"/>
                    </a:lnTo>
                    <a:lnTo>
                      <a:pt x="292" y="849"/>
                    </a:lnTo>
                    <a:lnTo>
                      <a:pt x="298" y="835"/>
                    </a:lnTo>
                    <a:lnTo>
                      <a:pt x="306" y="819"/>
                    </a:lnTo>
                    <a:lnTo>
                      <a:pt x="310" y="813"/>
                    </a:lnTo>
                    <a:lnTo>
                      <a:pt x="314" y="807"/>
                    </a:lnTo>
                    <a:lnTo>
                      <a:pt x="318" y="803"/>
                    </a:lnTo>
                    <a:lnTo>
                      <a:pt x="322" y="802"/>
                    </a:lnTo>
                    <a:lnTo>
                      <a:pt x="329" y="802"/>
                    </a:lnTo>
                    <a:lnTo>
                      <a:pt x="338" y="801"/>
                    </a:lnTo>
                    <a:lnTo>
                      <a:pt x="356" y="798"/>
                    </a:lnTo>
                    <a:lnTo>
                      <a:pt x="372" y="796"/>
                    </a:lnTo>
                    <a:lnTo>
                      <a:pt x="383" y="793"/>
                    </a:lnTo>
                    <a:lnTo>
                      <a:pt x="387" y="792"/>
                    </a:lnTo>
                    <a:lnTo>
                      <a:pt x="390" y="791"/>
                    </a:lnTo>
                    <a:lnTo>
                      <a:pt x="392" y="790"/>
                    </a:lnTo>
                    <a:lnTo>
                      <a:pt x="394" y="789"/>
                    </a:lnTo>
                    <a:lnTo>
                      <a:pt x="400" y="784"/>
                    </a:lnTo>
                    <a:lnTo>
                      <a:pt x="404" y="778"/>
                    </a:lnTo>
                    <a:lnTo>
                      <a:pt x="407" y="774"/>
                    </a:lnTo>
                    <a:lnTo>
                      <a:pt x="408" y="769"/>
                    </a:lnTo>
                    <a:lnTo>
                      <a:pt x="408" y="763"/>
                    </a:lnTo>
                    <a:lnTo>
                      <a:pt x="408" y="761"/>
                    </a:lnTo>
                    <a:lnTo>
                      <a:pt x="410" y="759"/>
                    </a:lnTo>
                    <a:lnTo>
                      <a:pt x="411" y="757"/>
                    </a:lnTo>
                    <a:lnTo>
                      <a:pt x="412" y="754"/>
                    </a:lnTo>
                    <a:lnTo>
                      <a:pt x="416" y="748"/>
                    </a:lnTo>
                    <a:lnTo>
                      <a:pt x="425" y="735"/>
                    </a:lnTo>
                    <a:lnTo>
                      <a:pt x="433" y="721"/>
                    </a:lnTo>
                    <a:lnTo>
                      <a:pt x="438" y="713"/>
                    </a:lnTo>
                    <a:lnTo>
                      <a:pt x="440" y="710"/>
                    </a:lnTo>
                    <a:lnTo>
                      <a:pt x="443" y="707"/>
                    </a:lnTo>
                    <a:lnTo>
                      <a:pt x="445" y="706"/>
                    </a:lnTo>
                    <a:lnTo>
                      <a:pt x="447" y="705"/>
                    </a:lnTo>
                    <a:lnTo>
                      <a:pt x="450" y="701"/>
                    </a:lnTo>
                    <a:lnTo>
                      <a:pt x="452" y="696"/>
                    </a:lnTo>
                    <a:lnTo>
                      <a:pt x="455" y="693"/>
                    </a:lnTo>
                    <a:lnTo>
                      <a:pt x="459" y="690"/>
                    </a:lnTo>
                    <a:lnTo>
                      <a:pt x="461" y="688"/>
                    </a:lnTo>
                    <a:lnTo>
                      <a:pt x="463" y="685"/>
                    </a:lnTo>
                    <a:lnTo>
                      <a:pt x="465" y="683"/>
                    </a:lnTo>
                    <a:lnTo>
                      <a:pt x="467" y="681"/>
                    </a:lnTo>
                    <a:lnTo>
                      <a:pt x="469" y="680"/>
                    </a:lnTo>
                    <a:lnTo>
                      <a:pt x="471" y="679"/>
                    </a:lnTo>
                    <a:lnTo>
                      <a:pt x="475" y="676"/>
                    </a:lnTo>
                    <a:lnTo>
                      <a:pt x="480" y="672"/>
                    </a:lnTo>
                    <a:lnTo>
                      <a:pt x="483" y="670"/>
                    </a:lnTo>
                    <a:lnTo>
                      <a:pt x="485" y="668"/>
                    </a:lnTo>
                    <a:lnTo>
                      <a:pt x="486" y="666"/>
                    </a:lnTo>
                    <a:lnTo>
                      <a:pt x="487" y="664"/>
                    </a:lnTo>
                    <a:lnTo>
                      <a:pt x="487" y="660"/>
                    </a:lnTo>
                    <a:lnTo>
                      <a:pt x="489" y="658"/>
                    </a:lnTo>
                    <a:lnTo>
                      <a:pt x="493" y="655"/>
                    </a:lnTo>
                    <a:lnTo>
                      <a:pt x="499" y="646"/>
                    </a:lnTo>
                    <a:lnTo>
                      <a:pt x="507" y="636"/>
                    </a:lnTo>
                    <a:lnTo>
                      <a:pt x="511" y="622"/>
                    </a:lnTo>
                    <a:lnTo>
                      <a:pt x="516" y="608"/>
                    </a:lnTo>
                    <a:lnTo>
                      <a:pt x="518" y="607"/>
                    </a:lnTo>
                    <a:lnTo>
                      <a:pt x="520" y="606"/>
                    </a:lnTo>
                    <a:lnTo>
                      <a:pt x="524" y="602"/>
                    </a:lnTo>
                    <a:lnTo>
                      <a:pt x="528" y="597"/>
                    </a:lnTo>
                    <a:lnTo>
                      <a:pt x="535" y="591"/>
                    </a:lnTo>
                    <a:lnTo>
                      <a:pt x="541" y="584"/>
                    </a:lnTo>
                    <a:lnTo>
                      <a:pt x="548" y="579"/>
                    </a:lnTo>
                    <a:lnTo>
                      <a:pt x="554" y="574"/>
                    </a:lnTo>
                    <a:lnTo>
                      <a:pt x="558" y="571"/>
                    </a:lnTo>
                    <a:lnTo>
                      <a:pt x="562" y="569"/>
                    </a:lnTo>
                    <a:lnTo>
                      <a:pt x="567" y="563"/>
                    </a:lnTo>
                    <a:lnTo>
                      <a:pt x="572" y="556"/>
                    </a:lnTo>
                    <a:lnTo>
                      <a:pt x="575" y="554"/>
                    </a:lnTo>
                    <a:lnTo>
                      <a:pt x="578" y="554"/>
                    </a:lnTo>
                    <a:lnTo>
                      <a:pt x="579" y="552"/>
                    </a:lnTo>
                    <a:lnTo>
                      <a:pt x="580" y="530"/>
                    </a:lnTo>
                    <a:lnTo>
                      <a:pt x="579" y="497"/>
                    </a:lnTo>
                    <a:lnTo>
                      <a:pt x="577" y="456"/>
                    </a:lnTo>
                    <a:lnTo>
                      <a:pt x="576" y="412"/>
                    </a:lnTo>
                    <a:lnTo>
                      <a:pt x="576" y="390"/>
                    </a:lnTo>
                    <a:lnTo>
                      <a:pt x="577" y="369"/>
                    </a:lnTo>
                    <a:lnTo>
                      <a:pt x="577" y="350"/>
                    </a:lnTo>
                    <a:lnTo>
                      <a:pt x="579" y="332"/>
                    </a:lnTo>
                    <a:lnTo>
                      <a:pt x="581" y="317"/>
                    </a:lnTo>
                    <a:lnTo>
                      <a:pt x="583" y="305"/>
                    </a:lnTo>
                    <a:lnTo>
                      <a:pt x="585" y="301"/>
                    </a:lnTo>
                    <a:lnTo>
                      <a:pt x="587" y="297"/>
                    </a:lnTo>
                    <a:lnTo>
                      <a:pt x="589" y="294"/>
                    </a:lnTo>
                    <a:lnTo>
                      <a:pt x="592" y="293"/>
                    </a:lnTo>
                    <a:lnTo>
                      <a:pt x="595" y="289"/>
                    </a:lnTo>
                    <a:lnTo>
                      <a:pt x="598" y="284"/>
                    </a:lnTo>
                    <a:lnTo>
                      <a:pt x="600" y="282"/>
                    </a:lnTo>
                    <a:lnTo>
                      <a:pt x="603" y="280"/>
                    </a:lnTo>
                    <a:lnTo>
                      <a:pt x="605" y="278"/>
                    </a:lnTo>
                    <a:lnTo>
                      <a:pt x="607" y="276"/>
                    </a:lnTo>
                    <a:lnTo>
                      <a:pt x="612" y="273"/>
                    </a:lnTo>
                    <a:lnTo>
                      <a:pt x="617" y="271"/>
                    </a:lnTo>
                    <a:lnTo>
                      <a:pt x="620" y="268"/>
                    </a:lnTo>
                    <a:lnTo>
                      <a:pt x="623" y="263"/>
                    </a:lnTo>
                    <a:lnTo>
                      <a:pt x="623" y="260"/>
                    </a:lnTo>
                    <a:lnTo>
                      <a:pt x="623" y="258"/>
                    </a:lnTo>
                    <a:lnTo>
                      <a:pt x="622" y="256"/>
                    </a:lnTo>
                    <a:lnTo>
                      <a:pt x="621" y="254"/>
                    </a:lnTo>
                    <a:lnTo>
                      <a:pt x="617" y="249"/>
                    </a:lnTo>
                    <a:lnTo>
                      <a:pt x="612" y="245"/>
                    </a:lnTo>
                    <a:lnTo>
                      <a:pt x="608" y="243"/>
                    </a:lnTo>
                    <a:lnTo>
                      <a:pt x="606" y="240"/>
                    </a:lnTo>
                    <a:lnTo>
                      <a:pt x="605" y="238"/>
                    </a:lnTo>
                    <a:lnTo>
                      <a:pt x="605" y="235"/>
                    </a:lnTo>
                    <a:lnTo>
                      <a:pt x="605" y="230"/>
                    </a:lnTo>
                    <a:lnTo>
                      <a:pt x="600" y="228"/>
                    </a:lnTo>
                    <a:lnTo>
                      <a:pt x="600" y="222"/>
                    </a:lnTo>
                    <a:lnTo>
                      <a:pt x="600" y="219"/>
                    </a:lnTo>
                    <a:lnTo>
                      <a:pt x="598" y="215"/>
                    </a:lnTo>
                    <a:lnTo>
                      <a:pt x="596" y="209"/>
                    </a:lnTo>
                    <a:lnTo>
                      <a:pt x="590" y="195"/>
                    </a:lnTo>
                    <a:lnTo>
                      <a:pt x="585" y="181"/>
                    </a:lnTo>
                    <a:lnTo>
                      <a:pt x="581" y="172"/>
                    </a:lnTo>
                    <a:lnTo>
                      <a:pt x="578" y="165"/>
                    </a:lnTo>
                    <a:lnTo>
                      <a:pt x="575" y="157"/>
                    </a:lnTo>
                    <a:lnTo>
                      <a:pt x="574" y="154"/>
                    </a:lnTo>
                    <a:lnTo>
                      <a:pt x="572" y="151"/>
                    </a:lnTo>
                    <a:lnTo>
                      <a:pt x="570" y="149"/>
                    </a:lnTo>
                    <a:lnTo>
                      <a:pt x="568" y="149"/>
                    </a:lnTo>
                    <a:lnTo>
                      <a:pt x="566" y="144"/>
                    </a:lnTo>
                    <a:lnTo>
                      <a:pt x="564" y="140"/>
                    </a:lnTo>
                    <a:lnTo>
                      <a:pt x="561" y="136"/>
                    </a:lnTo>
                    <a:lnTo>
                      <a:pt x="557" y="131"/>
                    </a:lnTo>
                    <a:lnTo>
                      <a:pt x="552" y="126"/>
                    </a:lnTo>
                    <a:lnTo>
                      <a:pt x="548" y="121"/>
                    </a:lnTo>
                    <a:lnTo>
                      <a:pt x="545" y="115"/>
                    </a:lnTo>
                    <a:lnTo>
                      <a:pt x="541" y="108"/>
                    </a:lnTo>
                    <a:lnTo>
                      <a:pt x="535" y="96"/>
                    </a:lnTo>
                    <a:lnTo>
                      <a:pt x="528" y="86"/>
                    </a:lnTo>
                    <a:lnTo>
                      <a:pt x="526" y="85"/>
                    </a:lnTo>
                    <a:lnTo>
                      <a:pt x="524" y="84"/>
                    </a:lnTo>
                    <a:lnTo>
                      <a:pt x="515" y="74"/>
                    </a:lnTo>
                    <a:lnTo>
                      <a:pt x="507" y="65"/>
                    </a:lnTo>
                    <a:lnTo>
                      <a:pt x="500" y="55"/>
                    </a:lnTo>
                    <a:lnTo>
                      <a:pt x="493" y="45"/>
                    </a:lnTo>
                    <a:lnTo>
                      <a:pt x="490" y="41"/>
                    </a:lnTo>
                    <a:lnTo>
                      <a:pt x="486" y="39"/>
                    </a:lnTo>
                    <a:lnTo>
                      <a:pt x="483" y="37"/>
                    </a:lnTo>
                    <a:lnTo>
                      <a:pt x="482" y="33"/>
                    </a:lnTo>
                    <a:lnTo>
                      <a:pt x="482" y="29"/>
                    </a:lnTo>
                    <a:lnTo>
                      <a:pt x="480" y="28"/>
                    </a:lnTo>
                    <a:lnTo>
                      <a:pt x="478" y="27"/>
                    </a:lnTo>
                    <a:lnTo>
                      <a:pt x="478" y="23"/>
                    </a:lnTo>
                    <a:lnTo>
                      <a:pt x="477" y="19"/>
                    </a:lnTo>
                    <a:lnTo>
                      <a:pt x="476" y="17"/>
                    </a:lnTo>
                    <a:lnTo>
                      <a:pt x="474" y="14"/>
                    </a:lnTo>
                    <a:lnTo>
                      <a:pt x="471" y="12"/>
                    </a:lnTo>
                    <a:lnTo>
                      <a:pt x="469" y="10"/>
                    </a:lnTo>
                    <a:lnTo>
                      <a:pt x="467" y="8"/>
                    </a:lnTo>
                    <a:lnTo>
                      <a:pt x="465" y="5"/>
                    </a:lnTo>
                    <a:lnTo>
                      <a:pt x="459" y="5"/>
                    </a:lnTo>
                    <a:lnTo>
                      <a:pt x="456" y="6"/>
                    </a:lnTo>
                    <a:lnTo>
                      <a:pt x="455" y="5"/>
                    </a:lnTo>
                    <a:lnTo>
                      <a:pt x="454" y="5"/>
                    </a:lnTo>
                    <a:lnTo>
                      <a:pt x="452" y="3"/>
                    </a:lnTo>
                    <a:lnTo>
                      <a:pt x="450" y="2"/>
                    </a:lnTo>
                    <a:lnTo>
                      <a:pt x="447" y="1"/>
                    </a:lnTo>
                    <a:lnTo>
                      <a:pt x="444" y="0"/>
                    </a:lnTo>
                    <a:lnTo>
                      <a:pt x="441" y="0"/>
                    </a:lnTo>
                    <a:lnTo>
                      <a:pt x="433" y="1"/>
                    </a:lnTo>
                    <a:lnTo>
                      <a:pt x="425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5" name="Freeform 50"/>
              <p:cNvSpPr>
                <a:spLocks/>
              </p:cNvSpPr>
              <p:nvPr/>
            </p:nvSpPr>
            <p:spPr bwMode="auto">
              <a:xfrm>
                <a:off x="5580273" y="2767680"/>
                <a:ext cx="1003744" cy="1479269"/>
              </a:xfrm>
              <a:custGeom>
                <a:avLst/>
                <a:gdLst>
                  <a:gd name="T0" fmla="*/ 186 w 2515"/>
                  <a:gd name="T1" fmla="*/ 2693 h 4024"/>
                  <a:gd name="T2" fmla="*/ 199 w 2515"/>
                  <a:gd name="T3" fmla="*/ 2542 h 4024"/>
                  <a:gd name="T4" fmla="*/ 234 w 2515"/>
                  <a:gd name="T5" fmla="*/ 2510 h 4024"/>
                  <a:gd name="T6" fmla="*/ 290 w 2515"/>
                  <a:gd name="T7" fmla="*/ 2353 h 4024"/>
                  <a:gd name="T8" fmla="*/ 425 w 2515"/>
                  <a:gd name="T9" fmla="*/ 1446 h 4024"/>
                  <a:gd name="T10" fmla="*/ 574 w 2515"/>
                  <a:gd name="T11" fmla="*/ 788 h 4024"/>
                  <a:gd name="T12" fmla="*/ 679 w 2515"/>
                  <a:gd name="T13" fmla="*/ 227 h 4024"/>
                  <a:gd name="T14" fmla="*/ 823 w 2515"/>
                  <a:gd name="T15" fmla="*/ 2 h 4024"/>
                  <a:gd name="T16" fmla="*/ 905 w 2515"/>
                  <a:gd name="T17" fmla="*/ 52 h 4024"/>
                  <a:gd name="T18" fmla="*/ 954 w 2515"/>
                  <a:gd name="T19" fmla="*/ 4 h 4024"/>
                  <a:gd name="T20" fmla="*/ 939 w 2515"/>
                  <a:gd name="T21" fmla="*/ 221 h 4024"/>
                  <a:gd name="T22" fmla="*/ 1181 w 2515"/>
                  <a:gd name="T23" fmla="*/ 380 h 4024"/>
                  <a:gd name="T24" fmla="*/ 1478 w 2515"/>
                  <a:gd name="T25" fmla="*/ 190 h 4024"/>
                  <a:gd name="T26" fmla="*/ 1666 w 2515"/>
                  <a:gd name="T27" fmla="*/ 113 h 4024"/>
                  <a:gd name="T28" fmla="*/ 1707 w 2515"/>
                  <a:gd name="T29" fmla="*/ 214 h 4024"/>
                  <a:gd name="T30" fmla="*/ 1905 w 2515"/>
                  <a:gd name="T31" fmla="*/ 1006 h 4024"/>
                  <a:gd name="T32" fmla="*/ 2135 w 2515"/>
                  <a:gd name="T33" fmla="*/ 1122 h 4024"/>
                  <a:gd name="T34" fmla="*/ 2297 w 2515"/>
                  <a:gd name="T35" fmla="*/ 1085 h 4024"/>
                  <a:gd name="T36" fmla="*/ 2454 w 2515"/>
                  <a:gd name="T37" fmla="*/ 1151 h 4024"/>
                  <a:gd name="T38" fmla="*/ 2508 w 2515"/>
                  <a:gd name="T39" fmla="*/ 1324 h 4024"/>
                  <a:gd name="T40" fmla="*/ 2327 w 2515"/>
                  <a:gd name="T41" fmla="*/ 1488 h 4024"/>
                  <a:gd name="T42" fmla="*/ 2138 w 2515"/>
                  <a:gd name="T43" fmla="*/ 1676 h 4024"/>
                  <a:gd name="T44" fmla="*/ 1958 w 2515"/>
                  <a:gd name="T45" fmla="*/ 1743 h 4024"/>
                  <a:gd name="T46" fmla="*/ 1890 w 2515"/>
                  <a:gd name="T47" fmla="*/ 1690 h 4024"/>
                  <a:gd name="T48" fmla="*/ 1753 w 2515"/>
                  <a:gd name="T49" fmla="*/ 1684 h 4024"/>
                  <a:gd name="T50" fmla="*/ 1663 w 2515"/>
                  <a:gd name="T51" fmla="*/ 1678 h 4024"/>
                  <a:gd name="T52" fmla="*/ 1659 w 2515"/>
                  <a:gd name="T53" fmla="*/ 1965 h 4024"/>
                  <a:gd name="T54" fmla="*/ 1826 w 2515"/>
                  <a:gd name="T55" fmla="*/ 2339 h 4024"/>
                  <a:gd name="T56" fmla="*/ 1747 w 2515"/>
                  <a:gd name="T57" fmla="*/ 2439 h 4024"/>
                  <a:gd name="T58" fmla="*/ 1702 w 2515"/>
                  <a:gd name="T59" fmla="*/ 2557 h 4024"/>
                  <a:gd name="T60" fmla="*/ 1733 w 2515"/>
                  <a:gd name="T61" fmla="*/ 2654 h 4024"/>
                  <a:gd name="T62" fmla="*/ 1781 w 2515"/>
                  <a:gd name="T63" fmla="*/ 2758 h 4024"/>
                  <a:gd name="T64" fmla="*/ 1646 w 2515"/>
                  <a:gd name="T65" fmla="*/ 2893 h 4024"/>
                  <a:gd name="T66" fmla="*/ 1607 w 2515"/>
                  <a:gd name="T67" fmla="*/ 2993 h 4024"/>
                  <a:gd name="T68" fmla="*/ 1532 w 2515"/>
                  <a:gd name="T69" fmla="*/ 3035 h 4024"/>
                  <a:gd name="T70" fmla="*/ 1624 w 2515"/>
                  <a:gd name="T71" fmla="*/ 3126 h 4024"/>
                  <a:gd name="T72" fmla="*/ 1732 w 2515"/>
                  <a:gd name="T73" fmla="*/ 3166 h 4024"/>
                  <a:gd name="T74" fmla="*/ 1934 w 2515"/>
                  <a:gd name="T75" fmla="*/ 3201 h 4024"/>
                  <a:gd name="T76" fmla="*/ 2027 w 2515"/>
                  <a:gd name="T77" fmla="*/ 3278 h 4024"/>
                  <a:gd name="T78" fmla="*/ 2310 w 2515"/>
                  <a:gd name="T79" fmla="*/ 3293 h 4024"/>
                  <a:gd name="T80" fmla="*/ 2511 w 2515"/>
                  <a:gd name="T81" fmla="*/ 3351 h 4024"/>
                  <a:gd name="T82" fmla="*/ 2472 w 2515"/>
                  <a:gd name="T83" fmla="*/ 3456 h 4024"/>
                  <a:gd name="T84" fmla="*/ 2373 w 2515"/>
                  <a:gd name="T85" fmla="*/ 3492 h 4024"/>
                  <a:gd name="T86" fmla="*/ 2152 w 2515"/>
                  <a:gd name="T87" fmla="*/ 3967 h 4024"/>
                  <a:gd name="T88" fmla="*/ 1756 w 2515"/>
                  <a:gd name="T89" fmla="*/ 4023 h 4024"/>
                  <a:gd name="T90" fmla="*/ 1677 w 2515"/>
                  <a:gd name="T91" fmla="*/ 3910 h 4024"/>
                  <a:gd name="T92" fmla="*/ 1726 w 2515"/>
                  <a:gd name="T93" fmla="*/ 3683 h 4024"/>
                  <a:gd name="T94" fmla="*/ 1650 w 2515"/>
                  <a:gd name="T95" fmla="*/ 3495 h 4024"/>
                  <a:gd name="T96" fmla="*/ 1729 w 2515"/>
                  <a:gd name="T97" fmla="*/ 3410 h 4024"/>
                  <a:gd name="T98" fmla="*/ 1631 w 2515"/>
                  <a:gd name="T99" fmla="*/ 3415 h 4024"/>
                  <a:gd name="T100" fmla="*/ 1512 w 2515"/>
                  <a:gd name="T101" fmla="*/ 3409 h 4024"/>
                  <a:gd name="T102" fmla="*/ 1325 w 2515"/>
                  <a:gd name="T103" fmla="*/ 3548 h 4024"/>
                  <a:gd name="T104" fmla="*/ 1121 w 2515"/>
                  <a:gd name="T105" fmla="*/ 3594 h 4024"/>
                  <a:gd name="T106" fmla="*/ 956 w 2515"/>
                  <a:gd name="T107" fmla="*/ 3715 h 4024"/>
                  <a:gd name="T108" fmla="*/ 737 w 2515"/>
                  <a:gd name="T109" fmla="*/ 3810 h 4024"/>
                  <a:gd name="T110" fmla="*/ 660 w 2515"/>
                  <a:gd name="T111" fmla="*/ 3675 h 4024"/>
                  <a:gd name="T112" fmla="*/ 529 w 2515"/>
                  <a:gd name="T113" fmla="*/ 3702 h 4024"/>
                  <a:gd name="T114" fmla="*/ 328 w 2515"/>
                  <a:gd name="T115" fmla="*/ 3793 h 4024"/>
                  <a:gd name="T116" fmla="*/ 168 w 2515"/>
                  <a:gd name="T117" fmla="*/ 3721 h 4024"/>
                  <a:gd name="T118" fmla="*/ 233 w 2515"/>
                  <a:gd name="T119" fmla="*/ 3504 h 4024"/>
                  <a:gd name="T120" fmla="*/ 91 w 2515"/>
                  <a:gd name="T121" fmla="*/ 3253 h 4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15" h="4024">
                    <a:moveTo>
                      <a:pt x="0" y="3206"/>
                    </a:moveTo>
                    <a:lnTo>
                      <a:pt x="11" y="3180"/>
                    </a:lnTo>
                    <a:lnTo>
                      <a:pt x="22" y="3153"/>
                    </a:lnTo>
                    <a:lnTo>
                      <a:pt x="33" y="3126"/>
                    </a:lnTo>
                    <a:lnTo>
                      <a:pt x="43" y="3099"/>
                    </a:lnTo>
                    <a:lnTo>
                      <a:pt x="54" y="3072"/>
                    </a:lnTo>
                    <a:lnTo>
                      <a:pt x="63" y="3045"/>
                    </a:lnTo>
                    <a:lnTo>
                      <a:pt x="73" y="3019"/>
                    </a:lnTo>
                    <a:lnTo>
                      <a:pt x="82" y="2993"/>
                    </a:lnTo>
                    <a:lnTo>
                      <a:pt x="94" y="2962"/>
                    </a:lnTo>
                    <a:lnTo>
                      <a:pt x="109" y="2926"/>
                    </a:lnTo>
                    <a:lnTo>
                      <a:pt x="124" y="2888"/>
                    </a:lnTo>
                    <a:lnTo>
                      <a:pt x="139" y="2848"/>
                    </a:lnTo>
                    <a:lnTo>
                      <a:pt x="153" y="2808"/>
                    </a:lnTo>
                    <a:lnTo>
                      <a:pt x="167" y="2770"/>
                    </a:lnTo>
                    <a:lnTo>
                      <a:pt x="172" y="2752"/>
                    </a:lnTo>
                    <a:lnTo>
                      <a:pt x="177" y="2735"/>
                    </a:lnTo>
                    <a:lnTo>
                      <a:pt x="181" y="2719"/>
                    </a:lnTo>
                    <a:lnTo>
                      <a:pt x="184" y="2705"/>
                    </a:lnTo>
                    <a:lnTo>
                      <a:pt x="186" y="2693"/>
                    </a:lnTo>
                    <a:lnTo>
                      <a:pt x="186" y="2681"/>
                    </a:lnTo>
                    <a:lnTo>
                      <a:pt x="185" y="2670"/>
                    </a:lnTo>
                    <a:lnTo>
                      <a:pt x="184" y="2659"/>
                    </a:lnTo>
                    <a:lnTo>
                      <a:pt x="179" y="2639"/>
                    </a:lnTo>
                    <a:lnTo>
                      <a:pt x="174" y="2619"/>
                    </a:lnTo>
                    <a:lnTo>
                      <a:pt x="172" y="2609"/>
                    </a:lnTo>
                    <a:lnTo>
                      <a:pt x="169" y="2599"/>
                    </a:lnTo>
                    <a:lnTo>
                      <a:pt x="168" y="2590"/>
                    </a:lnTo>
                    <a:lnTo>
                      <a:pt x="167" y="2580"/>
                    </a:lnTo>
                    <a:lnTo>
                      <a:pt x="167" y="2571"/>
                    </a:lnTo>
                    <a:lnTo>
                      <a:pt x="169" y="2561"/>
                    </a:lnTo>
                    <a:lnTo>
                      <a:pt x="171" y="2551"/>
                    </a:lnTo>
                    <a:lnTo>
                      <a:pt x="175" y="2542"/>
                    </a:lnTo>
                    <a:lnTo>
                      <a:pt x="178" y="2537"/>
                    </a:lnTo>
                    <a:lnTo>
                      <a:pt x="180" y="2535"/>
                    </a:lnTo>
                    <a:lnTo>
                      <a:pt x="182" y="2533"/>
                    </a:lnTo>
                    <a:lnTo>
                      <a:pt x="185" y="2533"/>
                    </a:lnTo>
                    <a:lnTo>
                      <a:pt x="189" y="2534"/>
                    </a:lnTo>
                    <a:lnTo>
                      <a:pt x="194" y="2538"/>
                    </a:lnTo>
                    <a:lnTo>
                      <a:pt x="199" y="2542"/>
                    </a:lnTo>
                    <a:lnTo>
                      <a:pt x="205" y="2545"/>
                    </a:lnTo>
                    <a:lnTo>
                      <a:pt x="210" y="2546"/>
                    </a:lnTo>
                    <a:lnTo>
                      <a:pt x="214" y="2546"/>
                    </a:lnTo>
                    <a:lnTo>
                      <a:pt x="219" y="2545"/>
                    </a:lnTo>
                    <a:lnTo>
                      <a:pt x="224" y="2543"/>
                    </a:lnTo>
                    <a:lnTo>
                      <a:pt x="231" y="2540"/>
                    </a:lnTo>
                    <a:lnTo>
                      <a:pt x="241" y="2539"/>
                    </a:lnTo>
                    <a:lnTo>
                      <a:pt x="252" y="2539"/>
                    </a:lnTo>
                    <a:lnTo>
                      <a:pt x="263" y="2539"/>
                    </a:lnTo>
                    <a:lnTo>
                      <a:pt x="273" y="2538"/>
                    </a:lnTo>
                    <a:lnTo>
                      <a:pt x="279" y="2537"/>
                    </a:lnTo>
                    <a:lnTo>
                      <a:pt x="282" y="2536"/>
                    </a:lnTo>
                    <a:lnTo>
                      <a:pt x="282" y="2535"/>
                    </a:lnTo>
                    <a:lnTo>
                      <a:pt x="282" y="2533"/>
                    </a:lnTo>
                    <a:lnTo>
                      <a:pt x="280" y="2531"/>
                    </a:lnTo>
                    <a:lnTo>
                      <a:pt x="279" y="2530"/>
                    </a:lnTo>
                    <a:lnTo>
                      <a:pt x="272" y="2525"/>
                    </a:lnTo>
                    <a:lnTo>
                      <a:pt x="260" y="2520"/>
                    </a:lnTo>
                    <a:lnTo>
                      <a:pt x="247" y="2515"/>
                    </a:lnTo>
                    <a:lnTo>
                      <a:pt x="234" y="2510"/>
                    </a:lnTo>
                    <a:lnTo>
                      <a:pt x="222" y="2506"/>
                    </a:lnTo>
                    <a:lnTo>
                      <a:pt x="214" y="2504"/>
                    </a:lnTo>
                    <a:lnTo>
                      <a:pt x="212" y="2502"/>
                    </a:lnTo>
                    <a:lnTo>
                      <a:pt x="211" y="2502"/>
                    </a:lnTo>
                    <a:lnTo>
                      <a:pt x="212" y="2501"/>
                    </a:lnTo>
                    <a:lnTo>
                      <a:pt x="215" y="2501"/>
                    </a:lnTo>
                    <a:lnTo>
                      <a:pt x="217" y="2501"/>
                    </a:lnTo>
                    <a:lnTo>
                      <a:pt x="219" y="2500"/>
                    </a:lnTo>
                    <a:lnTo>
                      <a:pt x="222" y="2498"/>
                    </a:lnTo>
                    <a:lnTo>
                      <a:pt x="224" y="2495"/>
                    </a:lnTo>
                    <a:lnTo>
                      <a:pt x="228" y="2491"/>
                    </a:lnTo>
                    <a:lnTo>
                      <a:pt x="234" y="2480"/>
                    </a:lnTo>
                    <a:lnTo>
                      <a:pt x="241" y="2468"/>
                    </a:lnTo>
                    <a:lnTo>
                      <a:pt x="254" y="2441"/>
                    </a:lnTo>
                    <a:lnTo>
                      <a:pt x="264" y="2423"/>
                    </a:lnTo>
                    <a:lnTo>
                      <a:pt x="270" y="2411"/>
                    </a:lnTo>
                    <a:lnTo>
                      <a:pt x="275" y="2400"/>
                    </a:lnTo>
                    <a:lnTo>
                      <a:pt x="280" y="2388"/>
                    </a:lnTo>
                    <a:lnTo>
                      <a:pt x="283" y="2376"/>
                    </a:lnTo>
                    <a:lnTo>
                      <a:pt x="290" y="2353"/>
                    </a:lnTo>
                    <a:lnTo>
                      <a:pt x="295" y="2329"/>
                    </a:lnTo>
                    <a:lnTo>
                      <a:pt x="298" y="2304"/>
                    </a:lnTo>
                    <a:lnTo>
                      <a:pt x="301" y="2280"/>
                    </a:lnTo>
                    <a:lnTo>
                      <a:pt x="303" y="2255"/>
                    </a:lnTo>
                    <a:lnTo>
                      <a:pt x="305" y="2230"/>
                    </a:lnTo>
                    <a:lnTo>
                      <a:pt x="308" y="2203"/>
                    </a:lnTo>
                    <a:lnTo>
                      <a:pt x="313" y="2177"/>
                    </a:lnTo>
                    <a:lnTo>
                      <a:pt x="320" y="2150"/>
                    </a:lnTo>
                    <a:lnTo>
                      <a:pt x="326" y="2123"/>
                    </a:lnTo>
                    <a:lnTo>
                      <a:pt x="332" y="2096"/>
                    </a:lnTo>
                    <a:lnTo>
                      <a:pt x="338" y="2070"/>
                    </a:lnTo>
                    <a:lnTo>
                      <a:pt x="343" y="2044"/>
                    </a:lnTo>
                    <a:lnTo>
                      <a:pt x="347" y="2018"/>
                    </a:lnTo>
                    <a:lnTo>
                      <a:pt x="383" y="1722"/>
                    </a:lnTo>
                    <a:lnTo>
                      <a:pt x="389" y="1677"/>
                    </a:lnTo>
                    <a:lnTo>
                      <a:pt x="396" y="1631"/>
                    </a:lnTo>
                    <a:lnTo>
                      <a:pt x="403" y="1585"/>
                    </a:lnTo>
                    <a:lnTo>
                      <a:pt x="410" y="1539"/>
                    </a:lnTo>
                    <a:lnTo>
                      <a:pt x="417" y="1492"/>
                    </a:lnTo>
                    <a:lnTo>
                      <a:pt x="425" y="1446"/>
                    </a:lnTo>
                    <a:lnTo>
                      <a:pt x="431" y="1400"/>
                    </a:lnTo>
                    <a:lnTo>
                      <a:pt x="436" y="1355"/>
                    </a:lnTo>
                    <a:lnTo>
                      <a:pt x="441" y="1303"/>
                    </a:lnTo>
                    <a:lnTo>
                      <a:pt x="447" y="1253"/>
                    </a:lnTo>
                    <a:lnTo>
                      <a:pt x="453" y="1204"/>
                    </a:lnTo>
                    <a:lnTo>
                      <a:pt x="461" y="1155"/>
                    </a:lnTo>
                    <a:lnTo>
                      <a:pt x="471" y="1108"/>
                    </a:lnTo>
                    <a:lnTo>
                      <a:pt x="483" y="1060"/>
                    </a:lnTo>
                    <a:lnTo>
                      <a:pt x="490" y="1036"/>
                    </a:lnTo>
                    <a:lnTo>
                      <a:pt x="497" y="1012"/>
                    </a:lnTo>
                    <a:lnTo>
                      <a:pt x="504" y="988"/>
                    </a:lnTo>
                    <a:lnTo>
                      <a:pt x="513" y="964"/>
                    </a:lnTo>
                    <a:lnTo>
                      <a:pt x="521" y="942"/>
                    </a:lnTo>
                    <a:lnTo>
                      <a:pt x="529" y="920"/>
                    </a:lnTo>
                    <a:lnTo>
                      <a:pt x="538" y="899"/>
                    </a:lnTo>
                    <a:lnTo>
                      <a:pt x="546" y="877"/>
                    </a:lnTo>
                    <a:lnTo>
                      <a:pt x="554" y="856"/>
                    </a:lnTo>
                    <a:lnTo>
                      <a:pt x="561" y="834"/>
                    </a:lnTo>
                    <a:lnTo>
                      <a:pt x="568" y="811"/>
                    </a:lnTo>
                    <a:lnTo>
                      <a:pt x="574" y="788"/>
                    </a:lnTo>
                    <a:lnTo>
                      <a:pt x="580" y="764"/>
                    </a:lnTo>
                    <a:lnTo>
                      <a:pt x="587" y="739"/>
                    </a:lnTo>
                    <a:lnTo>
                      <a:pt x="594" y="713"/>
                    </a:lnTo>
                    <a:lnTo>
                      <a:pt x="600" y="687"/>
                    </a:lnTo>
                    <a:lnTo>
                      <a:pt x="607" y="661"/>
                    </a:lnTo>
                    <a:lnTo>
                      <a:pt x="614" y="635"/>
                    </a:lnTo>
                    <a:lnTo>
                      <a:pt x="621" y="609"/>
                    </a:lnTo>
                    <a:lnTo>
                      <a:pt x="627" y="585"/>
                    </a:lnTo>
                    <a:lnTo>
                      <a:pt x="635" y="552"/>
                    </a:lnTo>
                    <a:lnTo>
                      <a:pt x="642" y="519"/>
                    </a:lnTo>
                    <a:lnTo>
                      <a:pt x="648" y="486"/>
                    </a:lnTo>
                    <a:lnTo>
                      <a:pt x="652" y="452"/>
                    </a:lnTo>
                    <a:lnTo>
                      <a:pt x="656" y="417"/>
                    </a:lnTo>
                    <a:lnTo>
                      <a:pt x="661" y="383"/>
                    </a:lnTo>
                    <a:lnTo>
                      <a:pt x="666" y="350"/>
                    </a:lnTo>
                    <a:lnTo>
                      <a:pt x="671" y="318"/>
                    </a:lnTo>
                    <a:lnTo>
                      <a:pt x="675" y="294"/>
                    </a:lnTo>
                    <a:lnTo>
                      <a:pt x="678" y="270"/>
                    </a:lnTo>
                    <a:lnTo>
                      <a:pt x="679" y="248"/>
                    </a:lnTo>
                    <a:lnTo>
                      <a:pt x="679" y="227"/>
                    </a:lnTo>
                    <a:lnTo>
                      <a:pt x="679" y="186"/>
                    </a:lnTo>
                    <a:lnTo>
                      <a:pt x="681" y="149"/>
                    </a:lnTo>
                    <a:lnTo>
                      <a:pt x="683" y="130"/>
                    </a:lnTo>
                    <a:lnTo>
                      <a:pt x="686" y="113"/>
                    </a:lnTo>
                    <a:lnTo>
                      <a:pt x="688" y="104"/>
                    </a:lnTo>
                    <a:lnTo>
                      <a:pt x="691" y="96"/>
                    </a:lnTo>
                    <a:lnTo>
                      <a:pt x="695" y="87"/>
                    </a:lnTo>
                    <a:lnTo>
                      <a:pt x="699" y="79"/>
                    </a:lnTo>
                    <a:lnTo>
                      <a:pt x="703" y="71"/>
                    </a:lnTo>
                    <a:lnTo>
                      <a:pt x="708" y="62"/>
                    </a:lnTo>
                    <a:lnTo>
                      <a:pt x="714" y="54"/>
                    </a:lnTo>
                    <a:lnTo>
                      <a:pt x="721" y="46"/>
                    </a:lnTo>
                    <a:lnTo>
                      <a:pt x="728" y="38"/>
                    </a:lnTo>
                    <a:lnTo>
                      <a:pt x="736" y="30"/>
                    </a:lnTo>
                    <a:lnTo>
                      <a:pt x="745" y="22"/>
                    </a:lnTo>
                    <a:lnTo>
                      <a:pt x="756" y="14"/>
                    </a:lnTo>
                    <a:lnTo>
                      <a:pt x="764" y="11"/>
                    </a:lnTo>
                    <a:lnTo>
                      <a:pt x="780" y="7"/>
                    </a:lnTo>
                    <a:lnTo>
                      <a:pt x="801" y="4"/>
                    </a:lnTo>
                    <a:lnTo>
                      <a:pt x="823" y="2"/>
                    </a:lnTo>
                    <a:lnTo>
                      <a:pt x="846" y="0"/>
                    </a:lnTo>
                    <a:lnTo>
                      <a:pt x="867" y="0"/>
                    </a:lnTo>
                    <a:lnTo>
                      <a:pt x="875" y="0"/>
                    </a:lnTo>
                    <a:lnTo>
                      <a:pt x="882" y="1"/>
                    </a:lnTo>
                    <a:lnTo>
                      <a:pt x="888" y="2"/>
                    </a:lnTo>
                    <a:lnTo>
                      <a:pt x="891" y="3"/>
                    </a:lnTo>
                    <a:lnTo>
                      <a:pt x="893" y="5"/>
                    </a:lnTo>
                    <a:lnTo>
                      <a:pt x="894" y="8"/>
                    </a:lnTo>
                    <a:lnTo>
                      <a:pt x="894" y="10"/>
                    </a:lnTo>
                    <a:lnTo>
                      <a:pt x="894" y="13"/>
                    </a:lnTo>
                    <a:lnTo>
                      <a:pt x="892" y="19"/>
                    </a:lnTo>
                    <a:lnTo>
                      <a:pt x="890" y="26"/>
                    </a:lnTo>
                    <a:lnTo>
                      <a:pt x="888" y="32"/>
                    </a:lnTo>
                    <a:lnTo>
                      <a:pt x="887" y="39"/>
                    </a:lnTo>
                    <a:lnTo>
                      <a:pt x="888" y="42"/>
                    </a:lnTo>
                    <a:lnTo>
                      <a:pt x="890" y="45"/>
                    </a:lnTo>
                    <a:lnTo>
                      <a:pt x="893" y="47"/>
                    </a:lnTo>
                    <a:lnTo>
                      <a:pt x="896" y="50"/>
                    </a:lnTo>
                    <a:lnTo>
                      <a:pt x="901" y="52"/>
                    </a:lnTo>
                    <a:lnTo>
                      <a:pt x="905" y="52"/>
                    </a:lnTo>
                    <a:lnTo>
                      <a:pt x="909" y="52"/>
                    </a:lnTo>
                    <a:lnTo>
                      <a:pt x="911" y="51"/>
                    </a:lnTo>
                    <a:lnTo>
                      <a:pt x="913" y="49"/>
                    </a:lnTo>
                    <a:lnTo>
                      <a:pt x="913" y="46"/>
                    </a:lnTo>
                    <a:lnTo>
                      <a:pt x="914" y="42"/>
                    </a:lnTo>
                    <a:lnTo>
                      <a:pt x="913" y="38"/>
                    </a:lnTo>
                    <a:lnTo>
                      <a:pt x="912" y="29"/>
                    </a:lnTo>
                    <a:lnTo>
                      <a:pt x="911" y="19"/>
                    </a:lnTo>
                    <a:lnTo>
                      <a:pt x="911" y="15"/>
                    </a:lnTo>
                    <a:lnTo>
                      <a:pt x="911" y="11"/>
                    </a:lnTo>
                    <a:lnTo>
                      <a:pt x="912" y="7"/>
                    </a:lnTo>
                    <a:lnTo>
                      <a:pt x="913" y="4"/>
                    </a:lnTo>
                    <a:lnTo>
                      <a:pt x="915" y="3"/>
                    </a:lnTo>
                    <a:lnTo>
                      <a:pt x="917" y="2"/>
                    </a:lnTo>
                    <a:lnTo>
                      <a:pt x="920" y="1"/>
                    </a:lnTo>
                    <a:lnTo>
                      <a:pt x="923" y="0"/>
                    </a:lnTo>
                    <a:lnTo>
                      <a:pt x="931" y="0"/>
                    </a:lnTo>
                    <a:lnTo>
                      <a:pt x="939" y="0"/>
                    </a:lnTo>
                    <a:lnTo>
                      <a:pt x="947" y="2"/>
                    </a:lnTo>
                    <a:lnTo>
                      <a:pt x="954" y="4"/>
                    </a:lnTo>
                    <a:lnTo>
                      <a:pt x="957" y="5"/>
                    </a:lnTo>
                    <a:lnTo>
                      <a:pt x="959" y="7"/>
                    </a:lnTo>
                    <a:lnTo>
                      <a:pt x="962" y="9"/>
                    </a:lnTo>
                    <a:lnTo>
                      <a:pt x="963" y="11"/>
                    </a:lnTo>
                    <a:lnTo>
                      <a:pt x="964" y="24"/>
                    </a:lnTo>
                    <a:lnTo>
                      <a:pt x="964" y="36"/>
                    </a:lnTo>
                    <a:lnTo>
                      <a:pt x="963" y="47"/>
                    </a:lnTo>
                    <a:lnTo>
                      <a:pt x="960" y="57"/>
                    </a:lnTo>
                    <a:lnTo>
                      <a:pt x="954" y="77"/>
                    </a:lnTo>
                    <a:lnTo>
                      <a:pt x="946" y="96"/>
                    </a:lnTo>
                    <a:lnTo>
                      <a:pt x="938" y="114"/>
                    </a:lnTo>
                    <a:lnTo>
                      <a:pt x="932" y="134"/>
                    </a:lnTo>
                    <a:lnTo>
                      <a:pt x="929" y="145"/>
                    </a:lnTo>
                    <a:lnTo>
                      <a:pt x="928" y="156"/>
                    </a:lnTo>
                    <a:lnTo>
                      <a:pt x="927" y="168"/>
                    </a:lnTo>
                    <a:lnTo>
                      <a:pt x="927" y="181"/>
                    </a:lnTo>
                    <a:lnTo>
                      <a:pt x="929" y="192"/>
                    </a:lnTo>
                    <a:lnTo>
                      <a:pt x="931" y="202"/>
                    </a:lnTo>
                    <a:lnTo>
                      <a:pt x="934" y="211"/>
                    </a:lnTo>
                    <a:lnTo>
                      <a:pt x="939" y="221"/>
                    </a:lnTo>
                    <a:lnTo>
                      <a:pt x="944" y="230"/>
                    </a:lnTo>
                    <a:lnTo>
                      <a:pt x="949" y="239"/>
                    </a:lnTo>
                    <a:lnTo>
                      <a:pt x="956" y="248"/>
                    </a:lnTo>
                    <a:lnTo>
                      <a:pt x="963" y="256"/>
                    </a:lnTo>
                    <a:lnTo>
                      <a:pt x="978" y="272"/>
                    </a:lnTo>
                    <a:lnTo>
                      <a:pt x="994" y="286"/>
                    </a:lnTo>
                    <a:lnTo>
                      <a:pt x="1011" y="299"/>
                    </a:lnTo>
                    <a:lnTo>
                      <a:pt x="1028" y="310"/>
                    </a:lnTo>
                    <a:lnTo>
                      <a:pt x="1044" y="320"/>
                    </a:lnTo>
                    <a:lnTo>
                      <a:pt x="1061" y="328"/>
                    </a:lnTo>
                    <a:lnTo>
                      <a:pt x="1079" y="336"/>
                    </a:lnTo>
                    <a:lnTo>
                      <a:pt x="1096" y="343"/>
                    </a:lnTo>
                    <a:lnTo>
                      <a:pt x="1113" y="350"/>
                    </a:lnTo>
                    <a:lnTo>
                      <a:pt x="1131" y="357"/>
                    </a:lnTo>
                    <a:lnTo>
                      <a:pt x="1147" y="366"/>
                    </a:lnTo>
                    <a:lnTo>
                      <a:pt x="1163" y="375"/>
                    </a:lnTo>
                    <a:lnTo>
                      <a:pt x="1167" y="377"/>
                    </a:lnTo>
                    <a:lnTo>
                      <a:pt x="1171" y="378"/>
                    </a:lnTo>
                    <a:lnTo>
                      <a:pt x="1177" y="379"/>
                    </a:lnTo>
                    <a:lnTo>
                      <a:pt x="1181" y="380"/>
                    </a:lnTo>
                    <a:lnTo>
                      <a:pt x="1192" y="380"/>
                    </a:lnTo>
                    <a:lnTo>
                      <a:pt x="1204" y="379"/>
                    </a:lnTo>
                    <a:lnTo>
                      <a:pt x="1216" y="376"/>
                    </a:lnTo>
                    <a:lnTo>
                      <a:pt x="1229" y="373"/>
                    </a:lnTo>
                    <a:lnTo>
                      <a:pt x="1244" y="369"/>
                    </a:lnTo>
                    <a:lnTo>
                      <a:pt x="1258" y="363"/>
                    </a:lnTo>
                    <a:lnTo>
                      <a:pt x="1286" y="351"/>
                    </a:lnTo>
                    <a:lnTo>
                      <a:pt x="1312" y="339"/>
                    </a:lnTo>
                    <a:lnTo>
                      <a:pt x="1335" y="326"/>
                    </a:lnTo>
                    <a:lnTo>
                      <a:pt x="1355" y="316"/>
                    </a:lnTo>
                    <a:lnTo>
                      <a:pt x="1369" y="306"/>
                    </a:lnTo>
                    <a:lnTo>
                      <a:pt x="1382" y="296"/>
                    </a:lnTo>
                    <a:lnTo>
                      <a:pt x="1394" y="286"/>
                    </a:lnTo>
                    <a:lnTo>
                      <a:pt x="1405" y="275"/>
                    </a:lnTo>
                    <a:lnTo>
                      <a:pt x="1423" y="254"/>
                    </a:lnTo>
                    <a:lnTo>
                      <a:pt x="1440" y="232"/>
                    </a:lnTo>
                    <a:lnTo>
                      <a:pt x="1449" y="221"/>
                    </a:lnTo>
                    <a:lnTo>
                      <a:pt x="1458" y="210"/>
                    </a:lnTo>
                    <a:lnTo>
                      <a:pt x="1468" y="200"/>
                    </a:lnTo>
                    <a:lnTo>
                      <a:pt x="1478" y="190"/>
                    </a:lnTo>
                    <a:lnTo>
                      <a:pt x="1489" y="181"/>
                    </a:lnTo>
                    <a:lnTo>
                      <a:pt x="1503" y="173"/>
                    </a:lnTo>
                    <a:lnTo>
                      <a:pt x="1517" y="165"/>
                    </a:lnTo>
                    <a:lnTo>
                      <a:pt x="1532" y="158"/>
                    </a:lnTo>
                    <a:lnTo>
                      <a:pt x="1543" y="157"/>
                    </a:lnTo>
                    <a:lnTo>
                      <a:pt x="1554" y="157"/>
                    </a:lnTo>
                    <a:lnTo>
                      <a:pt x="1556" y="157"/>
                    </a:lnTo>
                    <a:lnTo>
                      <a:pt x="1557" y="156"/>
                    </a:lnTo>
                    <a:lnTo>
                      <a:pt x="1557" y="154"/>
                    </a:lnTo>
                    <a:lnTo>
                      <a:pt x="1558" y="154"/>
                    </a:lnTo>
                    <a:lnTo>
                      <a:pt x="1565" y="152"/>
                    </a:lnTo>
                    <a:lnTo>
                      <a:pt x="1572" y="150"/>
                    </a:lnTo>
                    <a:lnTo>
                      <a:pt x="1579" y="146"/>
                    </a:lnTo>
                    <a:lnTo>
                      <a:pt x="1586" y="143"/>
                    </a:lnTo>
                    <a:lnTo>
                      <a:pt x="1601" y="135"/>
                    </a:lnTo>
                    <a:lnTo>
                      <a:pt x="1616" y="130"/>
                    </a:lnTo>
                    <a:lnTo>
                      <a:pt x="1629" y="126"/>
                    </a:lnTo>
                    <a:lnTo>
                      <a:pt x="1641" y="122"/>
                    </a:lnTo>
                    <a:lnTo>
                      <a:pt x="1653" y="117"/>
                    </a:lnTo>
                    <a:lnTo>
                      <a:pt x="1666" y="113"/>
                    </a:lnTo>
                    <a:lnTo>
                      <a:pt x="1672" y="111"/>
                    </a:lnTo>
                    <a:lnTo>
                      <a:pt x="1676" y="110"/>
                    </a:lnTo>
                    <a:lnTo>
                      <a:pt x="1679" y="110"/>
                    </a:lnTo>
                    <a:lnTo>
                      <a:pt x="1682" y="110"/>
                    </a:lnTo>
                    <a:lnTo>
                      <a:pt x="1683" y="111"/>
                    </a:lnTo>
                    <a:lnTo>
                      <a:pt x="1685" y="114"/>
                    </a:lnTo>
                    <a:lnTo>
                      <a:pt x="1686" y="118"/>
                    </a:lnTo>
                    <a:lnTo>
                      <a:pt x="1688" y="124"/>
                    </a:lnTo>
                    <a:lnTo>
                      <a:pt x="1689" y="133"/>
                    </a:lnTo>
                    <a:lnTo>
                      <a:pt x="1690" y="144"/>
                    </a:lnTo>
                    <a:lnTo>
                      <a:pt x="1690" y="154"/>
                    </a:lnTo>
                    <a:lnTo>
                      <a:pt x="1690" y="165"/>
                    </a:lnTo>
                    <a:lnTo>
                      <a:pt x="1690" y="175"/>
                    </a:lnTo>
                    <a:lnTo>
                      <a:pt x="1690" y="186"/>
                    </a:lnTo>
                    <a:lnTo>
                      <a:pt x="1691" y="196"/>
                    </a:lnTo>
                    <a:lnTo>
                      <a:pt x="1693" y="205"/>
                    </a:lnTo>
                    <a:lnTo>
                      <a:pt x="1694" y="206"/>
                    </a:lnTo>
                    <a:lnTo>
                      <a:pt x="1695" y="207"/>
                    </a:lnTo>
                    <a:lnTo>
                      <a:pt x="1701" y="210"/>
                    </a:lnTo>
                    <a:lnTo>
                      <a:pt x="1707" y="214"/>
                    </a:lnTo>
                    <a:lnTo>
                      <a:pt x="1712" y="217"/>
                    </a:lnTo>
                    <a:lnTo>
                      <a:pt x="1718" y="219"/>
                    </a:lnTo>
                    <a:lnTo>
                      <a:pt x="1720" y="219"/>
                    </a:lnTo>
                    <a:lnTo>
                      <a:pt x="1721" y="219"/>
                    </a:lnTo>
                    <a:lnTo>
                      <a:pt x="1721" y="221"/>
                    </a:lnTo>
                    <a:lnTo>
                      <a:pt x="1723" y="222"/>
                    </a:lnTo>
                    <a:lnTo>
                      <a:pt x="1724" y="222"/>
                    </a:lnTo>
                    <a:lnTo>
                      <a:pt x="1727" y="224"/>
                    </a:lnTo>
                    <a:lnTo>
                      <a:pt x="1731" y="225"/>
                    </a:lnTo>
                    <a:lnTo>
                      <a:pt x="1732" y="226"/>
                    </a:lnTo>
                    <a:lnTo>
                      <a:pt x="1734" y="228"/>
                    </a:lnTo>
                    <a:lnTo>
                      <a:pt x="1735" y="228"/>
                    </a:lnTo>
                    <a:lnTo>
                      <a:pt x="1736" y="230"/>
                    </a:lnTo>
                    <a:lnTo>
                      <a:pt x="1736" y="233"/>
                    </a:lnTo>
                    <a:lnTo>
                      <a:pt x="1922" y="603"/>
                    </a:lnTo>
                    <a:lnTo>
                      <a:pt x="1898" y="990"/>
                    </a:lnTo>
                    <a:lnTo>
                      <a:pt x="1898" y="993"/>
                    </a:lnTo>
                    <a:lnTo>
                      <a:pt x="1899" y="997"/>
                    </a:lnTo>
                    <a:lnTo>
                      <a:pt x="1902" y="1001"/>
                    </a:lnTo>
                    <a:lnTo>
                      <a:pt x="1905" y="1006"/>
                    </a:lnTo>
                    <a:lnTo>
                      <a:pt x="1912" y="1016"/>
                    </a:lnTo>
                    <a:lnTo>
                      <a:pt x="1921" y="1027"/>
                    </a:lnTo>
                    <a:lnTo>
                      <a:pt x="1940" y="1046"/>
                    </a:lnTo>
                    <a:lnTo>
                      <a:pt x="1950" y="1056"/>
                    </a:lnTo>
                    <a:lnTo>
                      <a:pt x="1964" y="1070"/>
                    </a:lnTo>
                    <a:lnTo>
                      <a:pt x="1977" y="1083"/>
                    </a:lnTo>
                    <a:lnTo>
                      <a:pt x="2014" y="1122"/>
                    </a:lnTo>
                    <a:lnTo>
                      <a:pt x="2017" y="1127"/>
                    </a:lnTo>
                    <a:lnTo>
                      <a:pt x="2020" y="1130"/>
                    </a:lnTo>
                    <a:lnTo>
                      <a:pt x="2045" y="1133"/>
                    </a:lnTo>
                    <a:lnTo>
                      <a:pt x="2071" y="1135"/>
                    </a:lnTo>
                    <a:lnTo>
                      <a:pt x="2098" y="1136"/>
                    </a:lnTo>
                    <a:lnTo>
                      <a:pt x="2125" y="1138"/>
                    </a:lnTo>
                    <a:lnTo>
                      <a:pt x="2127" y="1139"/>
                    </a:lnTo>
                    <a:lnTo>
                      <a:pt x="2129" y="1139"/>
                    </a:lnTo>
                    <a:lnTo>
                      <a:pt x="2132" y="1134"/>
                    </a:lnTo>
                    <a:lnTo>
                      <a:pt x="2133" y="1127"/>
                    </a:lnTo>
                    <a:lnTo>
                      <a:pt x="2134" y="1125"/>
                    </a:lnTo>
                    <a:lnTo>
                      <a:pt x="2134" y="1123"/>
                    </a:lnTo>
                    <a:lnTo>
                      <a:pt x="2135" y="1122"/>
                    </a:lnTo>
                    <a:lnTo>
                      <a:pt x="2135" y="1121"/>
                    </a:lnTo>
                    <a:lnTo>
                      <a:pt x="2138" y="1115"/>
                    </a:lnTo>
                    <a:lnTo>
                      <a:pt x="2143" y="1104"/>
                    </a:lnTo>
                    <a:lnTo>
                      <a:pt x="2150" y="1092"/>
                    </a:lnTo>
                    <a:lnTo>
                      <a:pt x="2153" y="1084"/>
                    </a:lnTo>
                    <a:lnTo>
                      <a:pt x="2153" y="1083"/>
                    </a:lnTo>
                    <a:lnTo>
                      <a:pt x="2155" y="1082"/>
                    </a:lnTo>
                    <a:lnTo>
                      <a:pt x="2157" y="1082"/>
                    </a:lnTo>
                    <a:lnTo>
                      <a:pt x="2159" y="1082"/>
                    </a:lnTo>
                    <a:lnTo>
                      <a:pt x="2160" y="1081"/>
                    </a:lnTo>
                    <a:lnTo>
                      <a:pt x="2163" y="1078"/>
                    </a:lnTo>
                    <a:lnTo>
                      <a:pt x="2168" y="1076"/>
                    </a:lnTo>
                    <a:lnTo>
                      <a:pt x="2174" y="1074"/>
                    </a:lnTo>
                    <a:lnTo>
                      <a:pt x="2183" y="1073"/>
                    </a:lnTo>
                    <a:lnTo>
                      <a:pt x="2203" y="1073"/>
                    </a:lnTo>
                    <a:lnTo>
                      <a:pt x="2226" y="1074"/>
                    </a:lnTo>
                    <a:lnTo>
                      <a:pt x="2249" y="1076"/>
                    </a:lnTo>
                    <a:lnTo>
                      <a:pt x="2271" y="1079"/>
                    </a:lnTo>
                    <a:lnTo>
                      <a:pt x="2287" y="1083"/>
                    </a:lnTo>
                    <a:lnTo>
                      <a:pt x="2297" y="1085"/>
                    </a:lnTo>
                    <a:lnTo>
                      <a:pt x="2315" y="1093"/>
                    </a:lnTo>
                    <a:lnTo>
                      <a:pt x="2328" y="1098"/>
                    </a:lnTo>
                    <a:lnTo>
                      <a:pt x="2334" y="1100"/>
                    </a:lnTo>
                    <a:lnTo>
                      <a:pt x="2341" y="1101"/>
                    </a:lnTo>
                    <a:lnTo>
                      <a:pt x="2349" y="1101"/>
                    </a:lnTo>
                    <a:lnTo>
                      <a:pt x="2360" y="1102"/>
                    </a:lnTo>
                    <a:lnTo>
                      <a:pt x="2373" y="1102"/>
                    </a:lnTo>
                    <a:lnTo>
                      <a:pt x="2391" y="1104"/>
                    </a:lnTo>
                    <a:lnTo>
                      <a:pt x="2401" y="1106"/>
                    </a:lnTo>
                    <a:lnTo>
                      <a:pt x="2409" y="1109"/>
                    </a:lnTo>
                    <a:lnTo>
                      <a:pt x="2412" y="1110"/>
                    </a:lnTo>
                    <a:lnTo>
                      <a:pt x="2416" y="1112"/>
                    </a:lnTo>
                    <a:lnTo>
                      <a:pt x="2418" y="1114"/>
                    </a:lnTo>
                    <a:lnTo>
                      <a:pt x="2419" y="1115"/>
                    </a:lnTo>
                    <a:lnTo>
                      <a:pt x="2423" y="1119"/>
                    </a:lnTo>
                    <a:lnTo>
                      <a:pt x="2427" y="1122"/>
                    </a:lnTo>
                    <a:lnTo>
                      <a:pt x="2436" y="1130"/>
                    </a:lnTo>
                    <a:lnTo>
                      <a:pt x="2443" y="1138"/>
                    </a:lnTo>
                    <a:lnTo>
                      <a:pt x="2449" y="1145"/>
                    </a:lnTo>
                    <a:lnTo>
                      <a:pt x="2454" y="1151"/>
                    </a:lnTo>
                    <a:lnTo>
                      <a:pt x="2457" y="1157"/>
                    </a:lnTo>
                    <a:lnTo>
                      <a:pt x="2460" y="1163"/>
                    </a:lnTo>
                    <a:lnTo>
                      <a:pt x="2461" y="1169"/>
                    </a:lnTo>
                    <a:lnTo>
                      <a:pt x="2462" y="1175"/>
                    </a:lnTo>
                    <a:lnTo>
                      <a:pt x="2461" y="1203"/>
                    </a:lnTo>
                    <a:lnTo>
                      <a:pt x="2459" y="1244"/>
                    </a:lnTo>
                    <a:lnTo>
                      <a:pt x="2460" y="1252"/>
                    </a:lnTo>
                    <a:lnTo>
                      <a:pt x="2463" y="1259"/>
                    </a:lnTo>
                    <a:lnTo>
                      <a:pt x="2468" y="1266"/>
                    </a:lnTo>
                    <a:lnTo>
                      <a:pt x="2473" y="1272"/>
                    </a:lnTo>
                    <a:lnTo>
                      <a:pt x="2485" y="1284"/>
                    </a:lnTo>
                    <a:lnTo>
                      <a:pt x="2495" y="1293"/>
                    </a:lnTo>
                    <a:lnTo>
                      <a:pt x="2500" y="1299"/>
                    </a:lnTo>
                    <a:lnTo>
                      <a:pt x="2504" y="1303"/>
                    </a:lnTo>
                    <a:lnTo>
                      <a:pt x="2507" y="1308"/>
                    </a:lnTo>
                    <a:lnTo>
                      <a:pt x="2509" y="1312"/>
                    </a:lnTo>
                    <a:lnTo>
                      <a:pt x="2510" y="1315"/>
                    </a:lnTo>
                    <a:lnTo>
                      <a:pt x="2510" y="1319"/>
                    </a:lnTo>
                    <a:lnTo>
                      <a:pt x="2509" y="1322"/>
                    </a:lnTo>
                    <a:lnTo>
                      <a:pt x="2508" y="1324"/>
                    </a:lnTo>
                    <a:lnTo>
                      <a:pt x="2504" y="1329"/>
                    </a:lnTo>
                    <a:lnTo>
                      <a:pt x="2499" y="1334"/>
                    </a:lnTo>
                    <a:lnTo>
                      <a:pt x="2493" y="1338"/>
                    </a:lnTo>
                    <a:lnTo>
                      <a:pt x="2487" y="1342"/>
                    </a:lnTo>
                    <a:lnTo>
                      <a:pt x="2471" y="1355"/>
                    </a:lnTo>
                    <a:lnTo>
                      <a:pt x="2452" y="1373"/>
                    </a:lnTo>
                    <a:lnTo>
                      <a:pt x="2443" y="1382"/>
                    </a:lnTo>
                    <a:lnTo>
                      <a:pt x="2434" y="1391"/>
                    </a:lnTo>
                    <a:lnTo>
                      <a:pt x="2424" y="1398"/>
                    </a:lnTo>
                    <a:lnTo>
                      <a:pt x="2415" y="1403"/>
                    </a:lnTo>
                    <a:lnTo>
                      <a:pt x="2398" y="1406"/>
                    </a:lnTo>
                    <a:lnTo>
                      <a:pt x="2375" y="1409"/>
                    </a:lnTo>
                    <a:lnTo>
                      <a:pt x="2364" y="1411"/>
                    </a:lnTo>
                    <a:lnTo>
                      <a:pt x="2353" y="1413"/>
                    </a:lnTo>
                    <a:lnTo>
                      <a:pt x="2349" y="1414"/>
                    </a:lnTo>
                    <a:lnTo>
                      <a:pt x="2345" y="1415"/>
                    </a:lnTo>
                    <a:lnTo>
                      <a:pt x="2343" y="1416"/>
                    </a:lnTo>
                    <a:lnTo>
                      <a:pt x="2342" y="1418"/>
                    </a:lnTo>
                    <a:lnTo>
                      <a:pt x="2335" y="1453"/>
                    </a:lnTo>
                    <a:lnTo>
                      <a:pt x="2327" y="1488"/>
                    </a:lnTo>
                    <a:lnTo>
                      <a:pt x="2322" y="1506"/>
                    </a:lnTo>
                    <a:lnTo>
                      <a:pt x="2317" y="1524"/>
                    </a:lnTo>
                    <a:lnTo>
                      <a:pt x="2311" y="1540"/>
                    </a:lnTo>
                    <a:lnTo>
                      <a:pt x="2303" y="1555"/>
                    </a:lnTo>
                    <a:lnTo>
                      <a:pt x="2298" y="1563"/>
                    </a:lnTo>
                    <a:lnTo>
                      <a:pt x="2291" y="1571"/>
                    </a:lnTo>
                    <a:lnTo>
                      <a:pt x="2284" y="1580"/>
                    </a:lnTo>
                    <a:lnTo>
                      <a:pt x="2275" y="1590"/>
                    </a:lnTo>
                    <a:lnTo>
                      <a:pt x="2255" y="1609"/>
                    </a:lnTo>
                    <a:lnTo>
                      <a:pt x="2232" y="1627"/>
                    </a:lnTo>
                    <a:lnTo>
                      <a:pt x="2220" y="1636"/>
                    </a:lnTo>
                    <a:lnTo>
                      <a:pt x="2209" y="1644"/>
                    </a:lnTo>
                    <a:lnTo>
                      <a:pt x="2197" y="1652"/>
                    </a:lnTo>
                    <a:lnTo>
                      <a:pt x="2186" y="1658"/>
                    </a:lnTo>
                    <a:lnTo>
                      <a:pt x="2175" y="1664"/>
                    </a:lnTo>
                    <a:lnTo>
                      <a:pt x="2165" y="1668"/>
                    </a:lnTo>
                    <a:lnTo>
                      <a:pt x="2156" y="1671"/>
                    </a:lnTo>
                    <a:lnTo>
                      <a:pt x="2148" y="1673"/>
                    </a:lnTo>
                    <a:lnTo>
                      <a:pt x="2143" y="1674"/>
                    </a:lnTo>
                    <a:lnTo>
                      <a:pt x="2138" y="1676"/>
                    </a:lnTo>
                    <a:lnTo>
                      <a:pt x="2133" y="1678"/>
                    </a:lnTo>
                    <a:lnTo>
                      <a:pt x="2128" y="1681"/>
                    </a:lnTo>
                    <a:lnTo>
                      <a:pt x="2118" y="1688"/>
                    </a:lnTo>
                    <a:lnTo>
                      <a:pt x="2108" y="1697"/>
                    </a:lnTo>
                    <a:lnTo>
                      <a:pt x="2097" y="1706"/>
                    </a:lnTo>
                    <a:lnTo>
                      <a:pt x="2085" y="1715"/>
                    </a:lnTo>
                    <a:lnTo>
                      <a:pt x="2075" y="1723"/>
                    </a:lnTo>
                    <a:lnTo>
                      <a:pt x="2065" y="1729"/>
                    </a:lnTo>
                    <a:lnTo>
                      <a:pt x="2056" y="1733"/>
                    </a:lnTo>
                    <a:lnTo>
                      <a:pt x="2043" y="1738"/>
                    </a:lnTo>
                    <a:lnTo>
                      <a:pt x="2028" y="1743"/>
                    </a:lnTo>
                    <a:lnTo>
                      <a:pt x="2012" y="1748"/>
                    </a:lnTo>
                    <a:lnTo>
                      <a:pt x="1996" y="1751"/>
                    </a:lnTo>
                    <a:lnTo>
                      <a:pt x="1981" y="1753"/>
                    </a:lnTo>
                    <a:lnTo>
                      <a:pt x="1975" y="1753"/>
                    </a:lnTo>
                    <a:lnTo>
                      <a:pt x="1970" y="1753"/>
                    </a:lnTo>
                    <a:lnTo>
                      <a:pt x="1965" y="1751"/>
                    </a:lnTo>
                    <a:lnTo>
                      <a:pt x="1962" y="1749"/>
                    </a:lnTo>
                    <a:lnTo>
                      <a:pt x="1960" y="1747"/>
                    </a:lnTo>
                    <a:lnTo>
                      <a:pt x="1958" y="1743"/>
                    </a:lnTo>
                    <a:lnTo>
                      <a:pt x="1957" y="1740"/>
                    </a:lnTo>
                    <a:lnTo>
                      <a:pt x="1957" y="1736"/>
                    </a:lnTo>
                    <a:lnTo>
                      <a:pt x="1957" y="1729"/>
                    </a:lnTo>
                    <a:lnTo>
                      <a:pt x="1958" y="1721"/>
                    </a:lnTo>
                    <a:lnTo>
                      <a:pt x="1960" y="1713"/>
                    </a:lnTo>
                    <a:lnTo>
                      <a:pt x="1960" y="1706"/>
                    </a:lnTo>
                    <a:lnTo>
                      <a:pt x="1960" y="1702"/>
                    </a:lnTo>
                    <a:lnTo>
                      <a:pt x="1959" y="1699"/>
                    </a:lnTo>
                    <a:lnTo>
                      <a:pt x="1958" y="1697"/>
                    </a:lnTo>
                    <a:lnTo>
                      <a:pt x="1957" y="1695"/>
                    </a:lnTo>
                    <a:lnTo>
                      <a:pt x="1953" y="1692"/>
                    </a:lnTo>
                    <a:lnTo>
                      <a:pt x="1949" y="1690"/>
                    </a:lnTo>
                    <a:lnTo>
                      <a:pt x="1945" y="1689"/>
                    </a:lnTo>
                    <a:lnTo>
                      <a:pt x="1940" y="1689"/>
                    </a:lnTo>
                    <a:lnTo>
                      <a:pt x="1930" y="1689"/>
                    </a:lnTo>
                    <a:lnTo>
                      <a:pt x="1918" y="1691"/>
                    </a:lnTo>
                    <a:lnTo>
                      <a:pt x="1908" y="1692"/>
                    </a:lnTo>
                    <a:lnTo>
                      <a:pt x="1898" y="1692"/>
                    </a:lnTo>
                    <a:lnTo>
                      <a:pt x="1894" y="1692"/>
                    </a:lnTo>
                    <a:lnTo>
                      <a:pt x="1890" y="1690"/>
                    </a:lnTo>
                    <a:lnTo>
                      <a:pt x="1887" y="1689"/>
                    </a:lnTo>
                    <a:lnTo>
                      <a:pt x="1885" y="1686"/>
                    </a:lnTo>
                    <a:lnTo>
                      <a:pt x="1879" y="1678"/>
                    </a:lnTo>
                    <a:lnTo>
                      <a:pt x="1870" y="1670"/>
                    </a:lnTo>
                    <a:lnTo>
                      <a:pt x="1861" y="1662"/>
                    </a:lnTo>
                    <a:lnTo>
                      <a:pt x="1851" y="1655"/>
                    </a:lnTo>
                    <a:lnTo>
                      <a:pt x="1841" y="1650"/>
                    </a:lnTo>
                    <a:lnTo>
                      <a:pt x="1831" y="1647"/>
                    </a:lnTo>
                    <a:lnTo>
                      <a:pt x="1826" y="1646"/>
                    </a:lnTo>
                    <a:lnTo>
                      <a:pt x="1820" y="1646"/>
                    </a:lnTo>
                    <a:lnTo>
                      <a:pt x="1816" y="1647"/>
                    </a:lnTo>
                    <a:lnTo>
                      <a:pt x="1812" y="1648"/>
                    </a:lnTo>
                    <a:lnTo>
                      <a:pt x="1803" y="1658"/>
                    </a:lnTo>
                    <a:lnTo>
                      <a:pt x="1784" y="1675"/>
                    </a:lnTo>
                    <a:lnTo>
                      <a:pt x="1774" y="1683"/>
                    </a:lnTo>
                    <a:lnTo>
                      <a:pt x="1764" y="1688"/>
                    </a:lnTo>
                    <a:lnTo>
                      <a:pt x="1760" y="1689"/>
                    </a:lnTo>
                    <a:lnTo>
                      <a:pt x="1757" y="1689"/>
                    </a:lnTo>
                    <a:lnTo>
                      <a:pt x="1754" y="1687"/>
                    </a:lnTo>
                    <a:lnTo>
                      <a:pt x="1753" y="1684"/>
                    </a:lnTo>
                    <a:lnTo>
                      <a:pt x="1748" y="1674"/>
                    </a:lnTo>
                    <a:lnTo>
                      <a:pt x="1742" y="1663"/>
                    </a:lnTo>
                    <a:lnTo>
                      <a:pt x="1740" y="1658"/>
                    </a:lnTo>
                    <a:lnTo>
                      <a:pt x="1738" y="1652"/>
                    </a:lnTo>
                    <a:lnTo>
                      <a:pt x="1735" y="1648"/>
                    </a:lnTo>
                    <a:lnTo>
                      <a:pt x="1733" y="1645"/>
                    </a:lnTo>
                    <a:lnTo>
                      <a:pt x="1727" y="1645"/>
                    </a:lnTo>
                    <a:lnTo>
                      <a:pt x="1722" y="1646"/>
                    </a:lnTo>
                    <a:lnTo>
                      <a:pt x="1718" y="1649"/>
                    </a:lnTo>
                    <a:lnTo>
                      <a:pt x="1713" y="1652"/>
                    </a:lnTo>
                    <a:lnTo>
                      <a:pt x="1709" y="1655"/>
                    </a:lnTo>
                    <a:lnTo>
                      <a:pt x="1705" y="1658"/>
                    </a:lnTo>
                    <a:lnTo>
                      <a:pt x="1701" y="1660"/>
                    </a:lnTo>
                    <a:lnTo>
                      <a:pt x="1697" y="1661"/>
                    </a:lnTo>
                    <a:lnTo>
                      <a:pt x="1697" y="1663"/>
                    </a:lnTo>
                    <a:lnTo>
                      <a:pt x="1696" y="1665"/>
                    </a:lnTo>
                    <a:lnTo>
                      <a:pt x="1689" y="1667"/>
                    </a:lnTo>
                    <a:lnTo>
                      <a:pt x="1679" y="1671"/>
                    </a:lnTo>
                    <a:lnTo>
                      <a:pt x="1669" y="1675"/>
                    </a:lnTo>
                    <a:lnTo>
                      <a:pt x="1663" y="1678"/>
                    </a:lnTo>
                    <a:lnTo>
                      <a:pt x="1655" y="1679"/>
                    </a:lnTo>
                    <a:lnTo>
                      <a:pt x="1646" y="1681"/>
                    </a:lnTo>
                    <a:lnTo>
                      <a:pt x="1642" y="1684"/>
                    </a:lnTo>
                    <a:lnTo>
                      <a:pt x="1639" y="1687"/>
                    </a:lnTo>
                    <a:lnTo>
                      <a:pt x="1636" y="1687"/>
                    </a:lnTo>
                    <a:lnTo>
                      <a:pt x="1634" y="1689"/>
                    </a:lnTo>
                    <a:lnTo>
                      <a:pt x="1632" y="1692"/>
                    </a:lnTo>
                    <a:lnTo>
                      <a:pt x="1629" y="1694"/>
                    </a:lnTo>
                    <a:lnTo>
                      <a:pt x="1626" y="1697"/>
                    </a:lnTo>
                    <a:lnTo>
                      <a:pt x="1624" y="1702"/>
                    </a:lnTo>
                    <a:lnTo>
                      <a:pt x="1622" y="1707"/>
                    </a:lnTo>
                    <a:lnTo>
                      <a:pt x="1620" y="1721"/>
                    </a:lnTo>
                    <a:lnTo>
                      <a:pt x="1620" y="1738"/>
                    </a:lnTo>
                    <a:lnTo>
                      <a:pt x="1621" y="1759"/>
                    </a:lnTo>
                    <a:lnTo>
                      <a:pt x="1623" y="1782"/>
                    </a:lnTo>
                    <a:lnTo>
                      <a:pt x="1626" y="1806"/>
                    </a:lnTo>
                    <a:lnTo>
                      <a:pt x="1630" y="1831"/>
                    </a:lnTo>
                    <a:lnTo>
                      <a:pt x="1639" y="1881"/>
                    </a:lnTo>
                    <a:lnTo>
                      <a:pt x="1650" y="1927"/>
                    </a:lnTo>
                    <a:lnTo>
                      <a:pt x="1659" y="1965"/>
                    </a:lnTo>
                    <a:lnTo>
                      <a:pt x="1667" y="1986"/>
                    </a:lnTo>
                    <a:lnTo>
                      <a:pt x="1727" y="2121"/>
                    </a:lnTo>
                    <a:lnTo>
                      <a:pt x="1735" y="2142"/>
                    </a:lnTo>
                    <a:lnTo>
                      <a:pt x="1743" y="2165"/>
                    </a:lnTo>
                    <a:lnTo>
                      <a:pt x="1747" y="2176"/>
                    </a:lnTo>
                    <a:lnTo>
                      <a:pt x="1751" y="2187"/>
                    </a:lnTo>
                    <a:lnTo>
                      <a:pt x="1756" y="2197"/>
                    </a:lnTo>
                    <a:lnTo>
                      <a:pt x="1761" y="2206"/>
                    </a:lnTo>
                    <a:lnTo>
                      <a:pt x="1775" y="2225"/>
                    </a:lnTo>
                    <a:lnTo>
                      <a:pt x="1790" y="2244"/>
                    </a:lnTo>
                    <a:lnTo>
                      <a:pt x="1797" y="2254"/>
                    </a:lnTo>
                    <a:lnTo>
                      <a:pt x="1805" y="2264"/>
                    </a:lnTo>
                    <a:lnTo>
                      <a:pt x="1811" y="2274"/>
                    </a:lnTo>
                    <a:lnTo>
                      <a:pt x="1816" y="2283"/>
                    </a:lnTo>
                    <a:lnTo>
                      <a:pt x="1820" y="2291"/>
                    </a:lnTo>
                    <a:lnTo>
                      <a:pt x="1823" y="2300"/>
                    </a:lnTo>
                    <a:lnTo>
                      <a:pt x="1825" y="2309"/>
                    </a:lnTo>
                    <a:lnTo>
                      <a:pt x="1826" y="2319"/>
                    </a:lnTo>
                    <a:lnTo>
                      <a:pt x="1827" y="2329"/>
                    </a:lnTo>
                    <a:lnTo>
                      <a:pt x="1826" y="2339"/>
                    </a:lnTo>
                    <a:lnTo>
                      <a:pt x="1825" y="2349"/>
                    </a:lnTo>
                    <a:lnTo>
                      <a:pt x="1823" y="2359"/>
                    </a:lnTo>
                    <a:lnTo>
                      <a:pt x="1819" y="2368"/>
                    </a:lnTo>
                    <a:lnTo>
                      <a:pt x="1816" y="2376"/>
                    </a:lnTo>
                    <a:lnTo>
                      <a:pt x="1811" y="2384"/>
                    </a:lnTo>
                    <a:lnTo>
                      <a:pt x="1806" y="2391"/>
                    </a:lnTo>
                    <a:lnTo>
                      <a:pt x="1799" y="2397"/>
                    </a:lnTo>
                    <a:lnTo>
                      <a:pt x="1792" y="2401"/>
                    </a:lnTo>
                    <a:lnTo>
                      <a:pt x="1784" y="2404"/>
                    </a:lnTo>
                    <a:lnTo>
                      <a:pt x="1776" y="2404"/>
                    </a:lnTo>
                    <a:lnTo>
                      <a:pt x="1769" y="2405"/>
                    </a:lnTo>
                    <a:lnTo>
                      <a:pt x="1763" y="2406"/>
                    </a:lnTo>
                    <a:lnTo>
                      <a:pt x="1758" y="2407"/>
                    </a:lnTo>
                    <a:lnTo>
                      <a:pt x="1754" y="2409"/>
                    </a:lnTo>
                    <a:lnTo>
                      <a:pt x="1751" y="2412"/>
                    </a:lnTo>
                    <a:lnTo>
                      <a:pt x="1749" y="2415"/>
                    </a:lnTo>
                    <a:lnTo>
                      <a:pt x="1747" y="2418"/>
                    </a:lnTo>
                    <a:lnTo>
                      <a:pt x="1746" y="2422"/>
                    </a:lnTo>
                    <a:lnTo>
                      <a:pt x="1746" y="2430"/>
                    </a:lnTo>
                    <a:lnTo>
                      <a:pt x="1747" y="2439"/>
                    </a:lnTo>
                    <a:lnTo>
                      <a:pt x="1750" y="2450"/>
                    </a:lnTo>
                    <a:lnTo>
                      <a:pt x="1755" y="2461"/>
                    </a:lnTo>
                    <a:lnTo>
                      <a:pt x="1765" y="2481"/>
                    </a:lnTo>
                    <a:lnTo>
                      <a:pt x="1777" y="2499"/>
                    </a:lnTo>
                    <a:lnTo>
                      <a:pt x="1786" y="2511"/>
                    </a:lnTo>
                    <a:lnTo>
                      <a:pt x="1788" y="2516"/>
                    </a:lnTo>
                    <a:lnTo>
                      <a:pt x="1757" y="2517"/>
                    </a:lnTo>
                    <a:lnTo>
                      <a:pt x="1722" y="2518"/>
                    </a:lnTo>
                    <a:lnTo>
                      <a:pt x="1713" y="2519"/>
                    </a:lnTo>
                    <a:lnTo>
                      <a:pt x="1706" y="2521"/>
                    </a:lnTo>
                    <a:lnTo>
                      <a:pt x="1699" y="2523"/>
                    </a:lnTo>
                    <a:lnTo>
                      <a:pt x="1694" y="2525"/>
                    </a:lnTo>
                    <a:lnTo>
                      <a:pt x="1691" y="2529"/>
                    </a:lnTo>
                    <a:lnTo>
                      <a:pt x="1689" y="2533"/>
                    </a:lnTo>
                    <a:lnTo>
                      <a:pt x="1688" y="2538"/>
                    </a:lnTo>
                    <a:lnTo>
                      <a:pt x="1690" y="2544"/>
                    </a:lnTo>
                    <a:lnTo>
                      <a:pt x="1692" y="2548"/>
                    </a:lnTo>
                    <a:lnTo>
                      <a:pt x="1695" y="2552"/>
                    </a:lnTo>
                    <a:lnTo>
                      <a:pt x="1699" y="2555"/>
                    </a:lnTo>
                    <a:lnTo>
                      <a:pt x="1702" y="2557"/>
                    </a:lnTo>
                    <a:lnTo>
                      <a:pt x="1710" y="2561"/>
                    </a:lnTo>
                    <a:lnTo>
                      <a:pt x="1718" y="2563"/>
                    </a:lnTo>
                    <a:lnTo>
                      <a:pt x="1721" y="2565"/>
                    </a:lnTo>
                    <a:lnTo>
                      <a:pt x="1724" y="2566"/>
                    </a:lnTo>
                    <a:lnTo>
                      <a:pt x="1726" y="2568"/>
                    </a:lnTo>
                    <a:lnTo>
                      <a:pt x="1727" y="2571"/>
                    </a:lnTo>
                    <a:lnTo>
                      <a:pt x="1728" y="2574"/>
                    </a:lnTo>
                    <a:lnTo>
                      <a:pt x="1727" y="2578"/>
                    </a:lnTo>
                    <a:lnTo>
                      <a:pt x="1725" y="2582"/>
                    </a:lnTo>
                    <a:lnTo>
                      <a:pt x="1722" y="2588"/>
                    </a:lnTo>
                    <a:lnTo>
                      <a:pt x="1716" y="2599"/>
                    </a:lnTo>
                    <a:lnTo>
                      <a:pt x="1710" y="2609"/>
                    </a:lnTo>
                    <a:lnTo>
                      <a:pt x="1708" y="2618"/>
                    </a:lnTo>
                    <a:lnTo>
                      <a:pt x="1707" y="2626"/>
                    </a:lnTo>
                    <a:lnTo>
                      <a:pt x="1708" y="2632"/>
                    </a:lnTo>
                    <a:lnTo>
                      <a:pt x="1711" y="2638"/>
                    </a:lnTo>
                    <a:lnTo>
                      <a:pt x="1716" y="2643"/>
                    </a:lnTo>
                    <a:lnTo>
                      <a:pt x="1721" y="2647"/>
                    </a:lnTo>
                    <a:lnTo>
                      <a:pt x="1727" y="2650"/>
                    </a:lnTo>
                    <a:lnTo>
                      <a:pt x="1733" y="2654"/>
                    </a:lnTo>
                    <a:lnTo>
                      <a:pt x="1741" y="2657"/>
                    </a:lnTo>
                    <a:lnTo>
                      <a:pt x="1749" y="2659"/>
                    </a:lnTo>
                    <a:lnTo>
                      <a:pt x="1765" y="2665"/>
                    </a:lnTo>
                    <a:lnTo>
                      <a:pt x="1783" y="2671"/>
                    </a:lnTo>
                    <a:lnTo>
                      <a:pt x="1792" y="2675"/>
                    </a:lnTo>
                    <a:lnTo>
                      <a:pt x="1800" y="2677"/>
                    </a:lnTo>
                    <a:lnTo>
                      <a:pt x="1808" y="2679"/>
                    </a:lnTo>
                    <a:lnTo>
                      <a:pt x="1814" y="2679"/>
                    </a:lnTo>
                    <a:lnTo>
                      <a:pt x="1826" y="2680"/>
                    </a:lnTo>
                    <a:lnTo>
                      <a:pt x="1833" y="2680"/>
                    </a:lnTo>
                    <a:lnTo>
                      <a:pt x="1835" y="2680"/>
                    </a:lnTo>
                    <a:lnTo>
                      <a:pt x="1836" y="2681"/>
                    </a:lnTo>
                    <a:lnTo>
                      <a:pt x="1836" y="2684"/>
                    </a:lnTo>
                    <a:lnTo>
                      <a:pt x="1834" y="2687"/>
                    </a:lnTo>
                    <a:lnTo>
                      <a:pt x="1828" y="2698"/>
                    </a:lnTo>
                    <a:lnTo>
                      <a:pt x="1816" y="2715"/>
                    </a:lnTo>
                    <a:lnTo>
                      <a:pt x="1806" y="2733"/>
                    </a:lnTo>
                    <a:lnTo>
                      <a:pt x="1795" y="2747"/>
                    </a:lnTo>
                    <a:lnTo>
                      <a:pt x="1788" y="2753"/>
                    </a:lnTo>
                    <a:lnTo>
                      <a:pt x="1781" y="2758"/>
                    </a:lnTo>
                    <a:lnTo>
                      <a:pt x="1771" y="2763"/>
                    </a:lnTo>
                    <a:lnTo>
                      <a:pt x="1758" y="2767"/>
                    </a:lnTo>
                    <a:lnTo>
                      <a:pt x="1749" y="2770"/>
                    </a:lnTo>
                    <a:lnTo>
                      <a:pt x="1742" y="2774"/>
                    </a:lnTo>
                    <a:lnTo>
                      <a:pt x="1737" y="2777"/>
                    </a:lnTo>
                    <a:lnTo>
                      <a:pt x="1734" y="2782"/>
                    </a:lnTo>
                    <a:lnTo>
                      <a:pt x="1729" y="2793"/>
                    </a:lnTo>
                    <a:lnTo>
                      <a:pt x="1722" y="2809"/>
                    </a:lnTo>
                    <a:lnTo>
                      <a:pt x="1716" y="2818"/>
                    </a:lnTo>
                    <a:lnTo>
                      <a:pt x="1707" y="2827"/>
                    </a:lnTo>
                    <a:lnTo>
                      <a:pt x="1697" y="2835"/>
                    </a:lnTo>
                    <a:lnTo>
                      <a:pt x="1687" y="2843"/>
                    </a:lnTo>
                    <a:lnTo>
                      <a:pt x="1677" y="2851"/>
                    </a:lnTo>
                    <a:lnTo>
                      <a:pt x="1667" y="2858"/>
                    </a:lnTo>
                    <a:lnTo>
                      <a:pt x="1657" y="2866"/>
                    </a:lnTo>
                    <a:lnTo>
                      <a:pt x="1649" y="2874"/>
                    </a:lnTo>
                    <a:lnTo>
                      <a:pt x="1646" y="2879"/>
                    </a:lnTo>
                    <a:lnTo>
                      <a:pt x="1646" y="2884"/>
                    </a:lnTo>
                    <a:lnTo>
                      <a:pt x="1646" y="2889"/>
                    </a:lnTo>
                    <a:lnTo>
                      <a:pt x="1646" y="2893"/>
                    </a:lnTo>
                    <a:lnTo>
                      <a:pt x="1646" y="2899"/>
                    </a:lnTo>
                    <a:lnTo>
                      <a:pt x="1644" y="2904"/>
                    </a:lnTo>
                    <a:lnTo>
                      <a:pt x="1640" y="2910"/>
                    </a:lnTo>
                    <a:lnTo>
                      <a:pt x="1633" y="2916"/>
                    </a:lnTo>
                    <a:lnTo>
                      <a:pt x="1627" y="2921"/>
                    </a:lnTo>
                    <a:lnTo>
                      <a:pt x="1623" y="2926"/>
                    </a:lnTo>
                    <a:lnTo>
                      <a:pt x="1620" y="2932"/>
                    </a:lnTo>
                    <a:lnTo>
                      <a:pt x="1618" y="2938"/>
                    </a:lnTo>
                    <a:lnTo>
                      <a:pt x="1618" y="2951"/>
                    </a:lnTo>
                    <a:lnTo>
                      <a:pt x="1618" y="2966"/>
                    </a:lnTo>
                    <a:lnTo>
                      <a:pt x="1619" y="2975"/>
                    </a:lnTo>
                    <a:lnTo>
                      <a:pt x="1620" y="2983"/>
                    </a:lnTo>
                    <a:lnTo>
                      <a:pt x="1620" y="2987"/>
                    </a:lnTo>
                    <a:lnTo>
                      <a:pt x="1619" y="2990"/>
                    </a:lnTo>
                    <a:lnTo>
                      <a:pt x="1618" y="2993"/>
                    </a:lnTo>
                    <a:lnTo>
                      <a:pt x="1616" y="2995"/>
                    </a:lnTo>
                    <a:lnTo>
                      <a:pt x="1614" y="2996"/>
                    </a:lnTo>
                    <a:lnTo>
                      <a:pt x="1612" y="2996"/>
                    </a:lnTo>
                    <a:lnTo>
                      <a:pt x="1610" y="2995"/>
                    </a:lnTo>
                    <a:lnTo>
                      <a:pt x="1607" y="2993"/>
                    </a:lnTo>
                    <a:lnTo>
                      <a:pt x="1599" y="2988"/>
                    </a:lnTo>
                    <a:lnTo>
                      <a:pt x="1591" y="2981"/>
                    </a:lnTo>
                    <a:lnTo>
                      <a:pt x="1583" y="2975"/>
                    </a:lnTo>
                    <a:lnTo>
                      <a:pt x="1575" y="2970"/>
                    </a:lnTo>
                    <a:lnTo>
                      <a:pt x="1571" y="2969"/>
                    </a:lnTo>
                    <a:lnTo>
                      <a:pt x="1568" y="2968"/>
                    </a:lnTo>
                    <a:lnTo>
                      <a:pt x="1564" y="2968"/>
                    </a:lnTo>
                    <a:lnTo>
                      <a:pt x="1561" y="2970"/>
                    </a:lnTo>
                    <a:lnTo>
                      <a:pt x="1549" y="2977"/>
                    </a:lnTo>
                    <a:lnTo>
                      <a:pt x="1533" y="2988"/>
                    </a:lnTo>
                    <a:lnTo>
                      <a:pt x="1517" y="2998"/>
                    </a:lnTo>
                    <a:lnTo>
                      <a:pt x="1505" y="3005"/>
                    </a:lnTo>
                    <a:lnTo>
                      <a:pt x="1503" y="3006"/>
                    </a:lnTo>
                    <a:lnTo>
                      <a:pt x="1504" y="3007"/>
                    </a:lnTo>
                    <a:lnTo>
                      <a:pt x="1505" y="3011"/>
                    </a:lnTo>
                    <a:lnTo>
                      <a:pt x="1507" y="3014"/>
                    </a:lnTo>
                    <a:lnTo>
                      <a:pt x="1510" y="3018"/>
                    </a:lnTo>
                    <a:lnTo>
                      <a:pt x="1514" y="3021"/>
                    </a:lnTo>
                    <a:lnTo>
                      <a:pt x="1522" y="3028"/>
                    </a:lnTo>
                    <a:lnTo>
                      <a:pt x="1532" y="3035"/>
                    </a:lnTo>
                    <a:lnTo>
                      <a:pt x="1542" y="3042"/>
                    </a:lnTo>
                    <a:lnTo>
                      <a:pt x="1552" y="3048"/>
                    </a:lnTo>
                    <a:lnTo>
                      <a:pt x="1561" y="3054"/>
                    </a:lnTo>
                    <a:lnTo>
                      <a:pt x="1567" y="3061"/>
                    </a:lnTo>
                    <a:lnTo>
                      <a:pt x="1571" y="3069"/>
                    </a:lnTo>
                    <a:lnTo>
                      <a:pt x="1574" y="3079"/>
                    </a:lnTo>
                    <a:lnTo>
                      <a:pt x="1577" y="3090"/>
                    </a:lnTo>
                    <a:lnTo>
                      <a:pt x="1579" y="3102"/>
                    </a:lnTo>
                    <a:lnTo>
                      <a:pt x="1581" y="3114"/>
                    </a:lnTo>
                    <a:lnTo>
                      <a:pt x="1583" y="3126"/>
                    </a:lnTo>
                    <a:lnTo>
                      <a:pt x="1587" y="3136"/>
                    </a:lnTo>
                    <a:lnTo>
                      <a:pt x="1591" y="3144"/>
                    </a:lnTo>
                    <a:lnTo>
                      <a:pt x="1593" y="3146"/>
                    </a:lnTo>
                    <a:lnTo>
                      <a:pt x="1595" y="3146"/>
                    </a:lnTo>
                    <a:lnTo>
                      <a:pt x="1597" y="3146"/>
                    </a:lnTo>
                    <a:lnTo>
                      <a:pt x="1599" y="3145"/>
                    </a:lnTo>
                    <a:lnTo>
                      <a:pt x="1604" y="3141"/>
                    </a:lnTo>
                    <a:lnTo>
                      <a:pt x="1611" y="3136"/>
                    </a:lnTo>
                    <a:lnTo>
                      <a:pt x="1618" y="3131"/>
                    </a:lnTo>
                    <a:lnTo>
                      <a:pt x="1624" y="3126"/>
                    </a:lnTo>
                    <a:lnTo>
                      <a:pt x="1628" y="3124"/>
                    </a:lnTo>
                    <a:lnTo>
                      <a:pt x="1631" y="3122"/>
                    </a:lnTo>
                    <a:lnTo>
                      <a:pt x="1635" y="3121"/>
                    </a:lnTo>
                    <a:lnTo>
                      <a:pt x="1639" y="3121"/>
                    </a:lnTo>
                    <a:lnTo>
                      <a:pt x="1645" y="3121"/>
                    </a:lnTo>
                    <a:lnTo>
                      <a:pt x="1650" y="3124"/>
                    </a:lnTo>
                    <a:lnTo>
                      <a:pt x="1654" y="3127"/>
                    </a:lnTo>
                    <a:lnTo>
                      <a:pt x="1657" y="3131"/>
                    </a:lnTo>
                    <a:lnTo>
                      <a:pt x="1662" y="3141"/>
                    </a:lnTo>
                    <a:lnTo>
                      <a:pt x="1665" y="3152"/>
                    </a:lnTo>
                    <a:lnTo>
                      <a:pt x="1667" y="3157"/>
                    </a:lnTo>
                    <a:lnTo>
                      <a:pt x="1669" y="3162"/>
                    </a:lnTo>
                    <a:lnTo>
                      <a:pt x="1671" y="3167"/>
                    </a:lnTo>
                    <a:lnTo>
                      <a:pt x="1674" y="3171"/>
                    </a:lnTo>
                    <a:lnTo>
                      <a:pt x="1678" y="3173"/>
                    </a:lnTo>
                    <a:lnTo>
                      <a:pt x="1682" y="3175"/>
                    </a:lnTo>
                    <a:lnTo>
                      <a:pt x="1688" y="3176"/>
                    </a:lnTo>
                    <a:lnTo>
                      <a:pt x="1695" y="3174"/>
                    </a:lnTo>
                    <a:lnTo>
                      <a:pt x="1713" y="3170"/>
                    </a:lnTo>
                    <a:lnTo>
                      <a:pt x="1732" y="3166"/>
                    </a:lnTo>
                    <a:lnTo>
                      <a:pt x="1751" y="3162"/>
                    </a:lnTo>
                    <a:lnTo>
                      <a:pt x="1770" y="3159"/>
                    </a:lnTo>
                    <a:lnTo>
                      <a:pt x="1789" y="3158"/>
                    </a:lnTo>
                    <a:lnTo>
                      <a:pt x="1807" y="3158"/>
                    </a:lnTo>
                    <a:lnTo>
                      <a:pt x="1817" y="3159"/>
                    </a:lnTo>
                    <a:lnTo>
                      <a:pt x="1827" y="3160"/>
                    </a:lnTo>
                    <a:lnTo>
                      <a:pt x="1836" y="3162"/>
                    </a:lnTo>
                    <a:lnTo>
                      <a:pt x="1845" y="3165"/>
                    </a:lnTo>
                    <a:lnTo>
                      <a:pt x="1853" y="3168"/>
                    </a:lnTo>
                    <a:lnTo>
                      <a:pt x="1859" y="3172"/>
                    </a:lnTo>
                    <a:lnTo>
                      <a:pt x="1866" y="3176"/>
                    </a:lnTo>
                    <a:lnTo>
                      <a:pt x="1871" y="3180"/>
                    </a:lnTo>
                    <a:lnTo>
                      <a:pt x="1879" y="3184"/>
                    </a:lnTo>
                    <a:lnTo>
                      <a:pt x="1885" y="3187"/>
                    </a:lnTo>
                    <a:lnTo>
                      <a:pt x="1893" y="3190"/>
                    </a:lnTo>
                    <a:lnTo>
                      <a:pt x="1902" y="3190"/>
                    </a:lnTo>
                    <a:lnTo>
                      <a:pt x="1910" y="3191"/>
                    </a:lnTo>
                    <a:lnTo>
                      <a:pt x="1918" y="3193"/>
                    </a:lnTo>
                    <a:lnTo>
                      <a:pt x="1925" y="3197"/>
                    </a:lnTo>
                    <a:lnTo>
                      <a:pt x="1934" y="3201"/>
                    </a:lnTo>
                    <a:lnTo>
                      <a:pt x="1948" y="3210"/>
                    </a:lnTo>
                    <a:lnTo>
                      <a:pt x="1961" y="3219"/>
                    </a:lnTo>
                    <a:lnTo>
                      <a:pt x="1966" y="3222"/>
                    </a:lnTo>
                    <a:lnTo>
                      <a:pt x="1972" y="3223"/>
                    </a:lnTo>
                    <a:lnTo>
                      <a:pt x="1977" y="3223"/>
                    </a:lnTo>
                    <a:lnTo>
                      <a:pt x="1982" y="3223"/>
                    </a:lnTo>
                    <a:lnTo>
                      <a:pt x="1989" y="3222"/>
                    </a:lnTo>
                    <a:lnTo>
                      <a:pt x="1994" y="3221"/>
                    </a:lnTo>
                    <a:lnTo>
                      <a:pt x="2000" y="3221"/>
                    </a:lnTo>
                    <a:lnTo>
                      <a:pt x="2006" y="3223"/>
                    </a:lnTo>
                    <a:lnTo>
                      <a:pt x="2008" y="3224"/>
                    </a:lnTo>
                    <a:lnTo>
                      <a:pt x="2010" y="3228"/>
                    </a:lnTo>
                    <a:lnTo>
                      <a:pt x="2011" y="3233"/>
                    </a:lnTo>
                    <a:lnTo>
                      <a:pt x="2013" y="3238"/>
                    </a:lnTo>
                    <a:lnTo>
                      <a:pt x="2015" y="3248"/>
                    </a:lnTo>
                    <a:lnTo>
                      <a:pt x="2016" y="3255"/>
                    </a:lnTo>
                    <a:lnTo>
                      <a:pt x="2017" y="3260"/>
                    </a:lnTo>
                    <a:lnTo>
                      <a:pt x="2019" y="3266"/>
                    </a:lnTo>
                    <a:lnTo>
                      <a:pt x="2023" y="3272"/>
                    </a:lnTo>
                    <a:lnTo>
                      <a:pt x="2027" y="3278"/>
                    </a:lnTo>
                    <a:lnTo>
                      <a:pt x="2033" y="3284"/>
                    </a:lnTo>
                    <a:lnTo>
                      <a:pt x="2039" y="3290"/>
                    </a:lnTo>
                    <a:lnTo>
                      <a:pt x="2046" y="3296"/>
                    </a:lnTo>
                    <a:lnTo>
                      <a:pt x="2052" y="3301"/>
                    </a:lnTo>
                    <a:lnTo>
                      <a:pt x="2067" y="3311"/>
                    </a:lnTo>
                    <a:lnTo>
                      <a:pt x="2081" y="3319"/>
                    </a:lnTo>
                    <a:lnTo>
                      <a:pt x="2088" y="3321"/>
                    </a:lnTo>
                    <a:lnTo>
                      <a:pt x="2096" y="3323"/>
                    </a:lnTo>
                    <a:lnTo>
                      <a:pt x="2103" y="3324"/>
                    </a:lnTo>
                    <a:lnTo>
                      <a:pt x="2109" y="3325"/>
                    </a:lnTo>
                    <a:lnTo>
                      <a:pt x="2134" y="3321"/>
                    </a:lnTo>
                    <a:lnTo>
                      <a:pt x="2162" y="3316"/>
                    </a:lnTo>
                    <a:lnTo>
                      <a:pt x="2191" y="3309"/>
                    </a:lnTo>
                    <a:lnTo>
                      <a:pt x="2221" y="3302"/>
                    </a:lnTo>
                    <a:lnTo>
                      <a:pt x="2236" y="3299"/>
                    </a:lnTo>
                    <a:lnTo>
                      <a:pt x="2251" y="3297"/>
                    </a:lnTo>
                    <a:lnTo>
                      <a:pt x="2266" y="3294"/>
                    </a:lnTo>
                    <a:lnTo>
                      <a:pt x="2281" y="3293"/>
                    </a:lnTo>
                    <a:lnTo>
                      <a:pt x="2295" y="3292"/>
                    </a:lnTo>
                    <a:lnTo>
                      <a:pt x="2310" y="3293"/>
                    </a:lnTo>
                    <a:lnTo>
                      <a:pt x="2324" y="3294"/>
                    </a:lnTo>
                    <a:lnTo>
                      <a:pt x="2337" y="3297"/>
                    </a:lnTo>
                    <a:lnTo>
                      <a:pt x="2349" y="3300"/>
                    </a:lnTo>
                    <a:lnTo>
                      <a:pt x="2361" y="3304"/>
                    </a:lnTo>
                    <a:lnTo>
                      <a:pt x="2371" y="3309"/>
                    </a:lnTo>
                    <a:lnTo>
                      <a:pt x="2381" y="3314"/>
                    </a:lnTo>
                    <a:lnTo>
                      <a:pt x="2400" y="3326"/>
                    </a:lnTo>
                    <a:lnTo>
                      <a:pt x="2418" y="3337"/>
                    </a:lnTo>
                    <a:lnTo>
                      <a:pt x="2427" y="3342"/>
                    </a:lnTo>
                    <a:lnTo>
                      <a:pt x="2435" y="3347"/>
                    </a:lnTo>
                    <a:lnTo>
                      <a:pt x="2444" y="3352"/>
                    </a:lnTo>
                    <a:lnTo>
                      <a:pt x="2453" y="3356"/>
                    </a:lnTo>
                    <a:lnTo>
                      <a:pt x="2462" y="3359"/>
                    </a:lnTo>
                    <a:lnTo>
                      <a:pt x="2472" y="3360"/>
                    </a:lnTo>
                    <a:lnTo>
                      <a:pt x="2482" y="3361"/>
                    </a:lnTo>
                    <a:lnTo>
                      <a:pt x="2492" y="3361"/>
                    </a:lnTo>
                    <a:lnTo>
                      <a:pt x="2498" y="3355"/>
                    </a:lnTo>
                    <a:lnTo>
                      <a:pt x="2504" y="3350"/>
                    </a:lnTo>
                    <a:lnTo>
                      <a:pt x="2508" y="3350"/>
                    </a:lnTo>
                    <a:lnTo>
                      <a:pt x="2511" y="3351"/>
                    </a:lnTo>
                    <a:lnTo>
                      <a:pt x="2514" y="3353"/>
                    </a:lnTo>
                    <a:lnTo>
                      <a:pt x="2515" y="3355"/>
                    </a:lnTo>
                    <a:lnTo>
                      <a:pt x="2515" y="3356"/>
                    </a:lnTo>
                    <a:lnTo>
                      <a:pt x="2515" y="3358"/>
                    </a:lnTo>
                    <a:lnTo>
                      <a:pt x="2515" y="3359"/>
                    </a:lnTo>
                    <a:lnTo>
                      <a:pt x="2509" y="3365"/>
                    </a:lnTo>
                    <a:lnTo>
                      <a:pt x="2500" y="3374"/>
                    </a:lnTo>
                    <a:lnTo>
                      <a:pt x="2493" y="3382"/>
                    </a:lnTo>
                    <a:lnTo>
                      <a:pt x="2490" y="3389"/>
                    </a:lnTo>
                    <a:lnTo>
                      <a:pt x="2489" y="3398"/>
                    </a:lnTo>
                    <a:lnTo>
                      <a:pt x="2489" y="3406"/>
                    </a:lnTo>
                    <a:lnTo>
                      <a:pt x="2490" y="3414"/>
                    </a:lnTo>
                    <a:lnTo>
                      <a:pt x="2491" y="3421"/>
                    </a:lnTo>
                    <a:lnTo>
                      <a:pt x="2493" y="3428"/>
                    </a:lnTo>
                    <a:lnTo>
                      <a:pt x="2495" y="3434"/>
                    </a:lnTo>
                    <a:lnTo>
                      <a:pt x="2497" y="3440"/>
                    </a:lnTo>
                    <a:lnTo>
                      <a:pt x="2500" y="3446"/>
                    </a:lnTo>
                    <a:lnTo>
                      <a:pt x="2500" y="3446"/>
                    </a:lnTo>
                    <a:lnTo>
                      <a:pt x="2478" y="3455"/>
                    </a:lnTo>
                    <a:lnTo>
                      <a:pt x="2472" y="3456"/>
                    </a:lnTo>
                    <a:lnTo>
                      <a:pt x="2464" y="3457"/>
                    </a:lnTo>
                    <a:lnTo>
                      <a:pt x="2457" y="3460"/>
                    </a:lnTo>
                    <a:lnTo>
                      <a:pt x="2450" y="3462"/>
                    </a:lnTo>
                    <a:lnTo>
                      <a:pt x="2443" y="3465"/>
                    </a:lnTo>
                    <a:lnTo>
                      <a:pt x="2437" y="3467"/>
                    </a:lnTo>
                    <a:lnTo>
                      <a:pt x="2430" y="3469"/>
                    </a:lnTo>
                    <a:lnTo>
                      <a:pt x="2425" y="3469"/>
                    </a:lnTo>
                    <a:lnTo>
                      <a:pt x="2424" y="3470"/>
                    </a:lnTo>
                    <a:lnTo>
                      <a:pt x="2424" y="3471"/>
                    </a:lnTo>
                    <a:lnTo>
                      <a:pt x="2419" y="3473"/>
                    </a:lnTo>
                    <a:lnTo>
                      <a:pt x="2416" y="3475"/>
                    </a:lnTo>
                    <a:lnTo>
                      <a:pt x="2408" y="3476"/>
                    </a:lnTo>
                    <a:lnTo>
                      <a:pt x="2399" y="3479"/>
                    </a:lnTo>
                    <a:lnTo>
                      <a:pt x="2394" y="3481"/>
                    </a:lnTo>
                    <a:lnTo>
                      <a:pt x="2390" y="3483"/>
                    </a:lnTo>
                    <a:lnTo>
                      <a:pt x="2386" y="3485"/>
                    </a:lnTo>
                    <a:lnTo>
                      <a:pt x="2385" y="3487"/>
                    </a:lnTo>
                    <a:lnTo>
                      <a:pt x="2381" y="3488"/>
                    </a:lnTo>
                    <a:lnTo>
                      <a:pt x="2377" y="3490"/>
                    </a:lnTo>
                    <a:lnTo>
                      <a:pt x="2373" y="3492"/>
                    </a:lnTo>
                    <a:lnTo>
                      <a:pt x="2369" y="3496"/>
                    </a:lnTo>
                    <a:lnTo>
                      <a:pt x="2361" y="3505"/>
                    </a:lnTo>
                    <a:lnTo>
                      <a:pt x="2351" y="3518"/>
                    </a:lnTo>
                    <a:lnTo>
                      <a:pt x="2343" y="3532"/>
                    </a:lnTo>
                    <a:lnTo>
                      <a:pt x="2335" y="3549"/>
                    </a:lnTo>
                    <a:lnTo>
                      <a:pt x="2326" y="3567"/>
                    </a:lnTo>
                    <a:lnTo>
                      <a:pt x="2319" y="3586"/>
                    </a:lnTo>
                    <a:lnTo>
                      <a:pt x="2303" y="3625"/>
                    </a:lnTo>
                    <a:lnTo>
                      <a:pt x="2291" y="3661"/>
                    </a:lnTo>
                    <a:lnTo>
                      <a:pt x="2282" y="3691"/>
                    </a:lnTo>
                    <a:lnTo>
                      <a:pt x="2276" y="3711"/>
                    </a:lnTo>
                    <a:lnTo>
                      <a:pt x="2265" y="3744"/>
                    </a:lnTo>
                    <a:lnTo>
                      <a:pt x="2251" y="3776"/>
                    </a:lnTo>
                    <a:lnTo>
                      <a:pt x="2237" y="3809"/>
                    </a:lnTo>
                    <a:lnTo>
                      <a:pt x="2222" y="3841"/>
                    </a:lnTo>
                    <a:lnTo>
                      <a:pt x="2208" y="3872"/>
                    </a:lnTo>
                    <a:lnTo>
                      <a:pt x="2193" y="3904"/>
                    </a:lnTo>
                    <a:lnTo>
                      <a:pt x="2180" y="3935"/>
                    </a:lnTo>
                    <a:lnTo>
                      <a:pt x="2169" y="3968"/>
                    </a:lnTo>
                    <a:lnTo>
                      <a:pt x="2152" y="3967"/>
                    </a:lnTo>
                    <a:lnTo>
                      <a:pt x="2134" y="3966"/>
                    </a:lnTo>
                    <a:lnTo>
                      <a:pt x="2117" y="3964"/>
                    </a:lnTo>
                    <a:lnTo>
                      <a:pt x="2100" y="3962"/>
                    </a:lnTo>
                    <a:lnTo>
                      <a:pt x="2063" y="3956"/>
                    </a:lnTo>
                    <a:lnTo>
                      <a:pt x="2027" y="3951"/>
                    </a:lnTo>
                    <a:lnTo>
                      <a:pt x="2009" y="3948"/>
                    </a:lnTo>
                    <a:lnTo>
                      <a:pt x="1991" y="3946"/>
                    </a:lnTo>
                    <a:lnTo>
                      <a:pt x="1973" y="3946"/>
                    </a:lnTo>
                    <a:lnTo>
                      <a:pt x="1956" y="3947"/>
                    </a:lnTo>
                    <a:lnTo>
                      <a:pt x="1939" y="3950"/>
                    </a:lnTo>
                    <a:lnTo>
                      <a:pt x="1921" y="3953"/>
                    </a:lnTo>
                    <a:lnTo>
                      <a:pt x="1905" y="3958"/>
                    </a:lnTo>
                    <a:lnTo>
                      <a:pt x="1889" y="3965"/>
                    </a:lnTo>
                    <a:lnTo>
                      <a:pt x="1862" y="3978"/>
                    </a:lnTo>
                    <a:lnTo>
                      <a:pt x="1832" y="3995"/>
                    </a:lnTo>
                    <a:lnTo>
                      <a:pt x="1814" y="4003"/>
                    </a:lnTo>
                    <a:lnTo>
                      <a:pt x="1798" y="4010"/>
                    </a:lnTo>
                    <a:lnTo>
                      <a:pt x="1781" y="4016"/>
                    </a:lnTo>
                    <a:lnTo>
                      <a:pt x="1764" y="4021"/>
                    </a:lnTo>
                    <a:lnTo>
                      <a:pt x="1756" y="4023"/>
                    </a:lnTo>
                    <a:lnTo>
                      <a:pt x="1749" y="4024"/>
                    </a:lnTo>
                    <a:lnTo>
                      <a:pt x="1742" y="4024"/>
                    </a:lnTo>
                    <a:lnTo>
                      <a:pt x="1735" y="4024"/>
                    </a:lnTo>
                    <a:lnTo>
                      <a:pt x="1728" y="4023"/>
                    </a:lnTo>
                    <a:lnTo>
                      <a:pt x="1722" y="4022"/>
                    </a:lnTo>
                    <a:lnTo>
                      <a:pt x="1717" y="4019"/>
                    </a:lnTo>
                    <a:lnTo>
                      <a:pt x="1711" y="4016"/>
                    </a:lnTo>
                    <a:lnTo>
                      <a:pt x="1706" y="4011"/>
                    </a:lnTo>
                    <a:lnTo>
                      <a:pt x="1703" y="4006"/>
                    </a:lnTo>
                    <a:lnTo>
                      <a:pt x="1700" y="4000"/>
                    </a:lnTo>
                    <a:lnTo>
                      <a:pt x="1697" y="3992"/>
                    </a:lnTo>
                    <a:lnTo>
                      <a:pt x="1695" y="3983"/>
                    </a:lnTo>
                    <a:lnTo>
                      <a:pt x="1695" y="3973"/>
                    </a:lnTo>
                    <a:lnTo>
                      <a:pt x="1694" y="3962"/>
                    </a:lnTo>
                    <a:lnTo>
                      <a:pt x="1695" y="3950"/>
                    </a:lnTo>
                    <a:lnTo>
                      <a:pt x="1693" y="3941"/>
                    </a:lnTo>
                    <a:lnTo>
                      <a:pt x="1691" y="3934"/>
                    </a:lnTo>
                    <a:lnTo>
                      <a:pt x="1688" y="3928"/>
                    </a:lnTo>
                    <a:lnTo>
                      <a:pt x="1684" y="3922"/>
                    </a:lnTo>
                    <a:lnTo>
                      <a:pt x="1677" y="3910"/>
                    </a:lnTo>
                    <a:lnTo>
                      <a:pt x="1670" y="3897"/>
                    </a:lnTo>
                    <a:lnTo>
                      <a:pt x="1667" y="3891"/>
                    </a:lnTo>
                    <a:lnTo>
                      <a:pt x="1666" y="3884"/>
                    </a:lnTo>
                    <a:lnTo>
                      <a:pt x="1666" y="3877"/>
                    </a:lnTo>
                    <a:lnTo>
                      <a:pt x="1667" y="3871"/>
                    </a:lnTo>
                    <a:lnTo>
                      <a:pt x="1671" y="3858"/>
                    </a:lnTo>
                    <a:lnTo>
                      <a:pt x="1673" y="3845"/>
                    </a:lnTo>
                    <a:lnTo>
                      <a:pt x="1675" y="3818"/>
                    </a:lnTo>
                    <a:lnTo>
                      <a:pt x="1680" y="3778"/>
                    </a:lnTo>
                    <a:lnTo>
                      <a:pt x="1684" y="3757"/>
                    </a:lnTo>
                    <a:lnTo>
                      <a:pt x="1688" y="3739"/>
                    </a:lnTo>
                    <a:lnTo>
                      <a:pt x="1690" y="3732"/>
                    </a:lnTo>
                    <a:lnTo>
                      <a:pt x="1692" y="3726"/>
                    </a:lnTo>
                    <a:lnTo>
                      <a:pt x="1694" y="3721"/>
                    </a:lnTo>
                    <a:lnTo>
                      <a:pt x="1696" y="3718"/>
                    </a:lnTo>
                    <a:lnTo>
                      <a:pt x="1705" y="3711"/>
                    </a:lnTo>
                    <a:lnTo>
                      <a:pt x="1712" y="3704"/>
                    </a:lnTo>
                    <a:lnTo>
                      <a:pt x="1718" y="3697"/>
                    </a:lnTo>
                    <a:lnTo>
                      <a:pt x="1723" y="3690"/>
                    </a:lnTo>
                    <a:lnTo>
                      <a:pt x="1726" y="3683"/>
                    </a:lnTo>
                    <a:lnTo>
                      <a:pt x="1729" y="3677"/>
                    </a:lnTo>
                    <a:lnTo>
                      <a:pt x="1730" y="3670"/>
                    </a:lnTo>
                    <a:lnTo>
                      <a:pt x="1730" y="3663"/>
                    </a:lnTo>
                    <a:lnTo>
                      <a:pt x="1730" y="3657"/>
                    </a:lnTo>
                    <a:lnTo>
                      <a:pt x="1729" y="3651"/>
                    </a:lnTo>
                    <a:lnTo>
                      <a:pt x="1727" y="3644"/>
                    </a:lnTo>
                    <a:lnTo>
                      <a:pt x="1724" y="3638"/>
                    </a:lnTo>
                    <a:lnTo>
                      <a:pt x="1718" y="3625"/>
                    </a:lnTo>
                    <a:lnTo>
                      <a:pt x="1708" y="3613"/>
                    </a:lnTo>
                    <a:lnTo>
                      <a:pt x="1689" y="3588"/>
                    </a:lnTo>
                    <a:lnTo>
                      <a:pt x="1669" y="3562"/>
                    </a:lnTo>
                    <a:lnTo>
                      <a:pt x="1661" y="3549"/>
                    </a:lnTo>
                    <a:lnTo>
                      <a:pt x="1653" y="3536"/>
                    </a:lnTo>
                    <a:lnTo>
                      <a:pt x="1651" y="3529"/>
                    </a:lnTo>
                    <a:lnTo>
                      <a:pt x="1649" y="3522"/>
                    </a:lnTo>
                    <a:lnTo>
                      <a:pt x="1648" y="3515"/>
                    </a:lnTo>
                    <a:lnTo>
                      <a:pt x="1647" y="3508"/>
                    </a:lnTo>
                    <a:lnTo>
                      <a:pt x="1647" y="3503"/>
                    </a:lnTo>
                    <a:lnTo>
                      <a:pt x="1648" y="3499"/>
                    </a:lnTo>
                    <a:lnTo>
                      <a:pt x="1650" y="3495"/>
                    </a:lnTo>
                    <a:lnTo>
                      <a:pt x="1652" y="3491"/>
                    </a:lnTo>
                    <a:lnTo>
                      <a:pt x="1657" y="3485"/>
                    </a:lnTo>
                    <a:lnTo>
                      <a:pt x="1666" y="3480"/>
                    </a:lnTo>
                    <a:lnTo>
                      <a:pt x="1684" y="3471"/>
                    </a:lnTo>
                    <a:lnTo>
                      <a:pt x="1704" y="3464"/>
                    </a:lnTo>
                    <a:lnTo>
                      <a:pt x="1716" y="3460"/>
                    </a:lnTo>
                    <a:lnTo>
                      <a:pt x="1726" y="3455"/>
                    </a:lnTo>
                    <a:lnTo>
                      <a:pt x="1736" y="3450"/>
                    </a:lnTo>
                    <a:lnTo>
                      <a:pt x="1744" y="3443"/>
                    </a:lnTo>
                    <a:lnTo>
                      <a:pt x="1748" y="3439"/>
                    </a:lnTo>
                    <a:lnTo>
                      <a:pt x="1751" y="3435"/>
                    </a:lnTo>
                    <a:lnTo>
                      <a:pt x="1754" y="3431"/>
                    </a:lnTo>
                    <a:lnTo>
                      <a:pt x="1757" y="3427"/>
                    </a:lnTo>
                    <a:lnTo>
                      <a:pt x="1759" y="3422"/>
                    </a:lnTo>
                    <a:lnTo>
                      <a:pt x="1760" y="3416"/>
                    </a:lnTo>
                    <a:lnTo>
                      <a:pt x="1761" y="3410"/>
                    </a:lnTo>
                    <a:lnTo>
                      <a:pt x="1762" y="3404"/>
                    </a:lnTo>
                    <a:lnTo>
                      <a:pt x="1750" y="3405"/>
                    </a:lnTo>
                    <a:lnTo>
                      <a:pt x="1739" y="3407"/>
                    </a:lnTo>
                    <a:lnTo>
                      <a:pt x="1729" y="3410"/>
                    </a:lnTo>
                    <a:lnTo>
                      <a:pt x="1719" y="3413"/>
                    </a:lnTo>
                    <a:lnTo>
                      <a:pt x="1709" y="3416"/>
                    </a:lnTo>
                    <a:lnTo>
                      <a:pt x="1699" y="3417"/>
                    </a:lnTo>
                    <a:lnTo>
                      <a:pt x="1693" y="3418"/>
                    </a:lnTo>
                    <a:lnTo>
                      <a:pt x="1688" y="3418"/>
                    </a:lnTo>
                    <a:lnTo>
                      <a:pt x="1682" y="3417"/>
                    </a:lnTo>
                    <a:lnTo>
                      <a:pt x="1676" y="3416"/>
                    </a:lnTo>
                    <a:lnTo>
                      <a:pt x="1674" y="3414"/>
                    </a:lnTo>
                    <a:lnTo>
                      <a:pt x="1673" y="3411"/>
                    </a:lnTo>
                    <a:lnTo>
                      <a:pt x="1669" y="3411"/>
                    </a:lnTo>
                    <a:lnTo>
                      <a:pt x="1663" y="3412"/>
                    </a:lnTo>
                    <a:lnTo>
                      <a:pt x="1656" y="3414"/>
                    </a:lnTo>
                    <a:lnTo>
                      <a:pt x="1650" y="3416"/>
                    </a:lnTo>
                    <a:lnTo>
                      <a:pt x="1644" y="3418"/>
                    </a:lnTo>
                    <a:lnTo>
                      <a:pt x="1639" y="3419"/>
                    </a:lnTo>
                    <a:lnTo>
                      <a:pt x="1637" y="3419"/>
                    </a:lnTo>
                    <a:lnTo>
                      <a:pt x="1635" y="3418"/>
                    </a:lnTo>
                    <a:lnTo>
                      <a:pt x="1634" y="3417"/>
                    </a:lnTo>
                    <a:lnTo>
                      <a:pt x="1633" y="3416"/>
                    </a:lnTo>
                    <a:lnTo>
                      <a:pt x="1631" y="3415"/>
                    </a:lnTo>
                    <a:lnTo>
                      <a:pt x="1630" y="3413"/>
                    </a:lnTo>
                    <a:lnTo>
                      <a:pt x="1629" y="3411"/>
                    </a:lnTo>
                    <a:lnTo>
                      <a:pt x="1628" y="3408"/>
                    </a:lnTo>
                    <a:lnTo>
                      <a:pt x="1627" y="3401"/>
                    </a:lnTo>
                    <a:lnTo>
                      <a:pt x="1627" y="3392"/>
                    </a:lnTo>
                    <a:lnTo>
                      <a:pt x="1628" y="3376"/>
                    </a:lnTo>
                    <a:lnTo>
                      <a:pt x="1629" y="3365"/>
                    </a:lnTo>
                    <a:lnTo>
                      <a:pt x="1629" y="3356"/>
                    </a:lnTo>
                    <a:lnTo>
                      <a:pt x="1629" y="3349"/>
                    </a:lnTo>
                    <a:lnTo>
                      <a:pt x="1627" y="3343"/>
                    </a:lnTo>
                    <a:lnTo>
                      <a:pt x="1625" y="3338"/>
                    </a:lnTo>
                    <a:lnTo>
                      <a:pt x="1621" y="3328"/>
                    </a:lnTo>
                    <a:lnTo>
                      <a:pt x="1616" y="3317"/>
                    </a:lnTo>
                    <a:lnTo>
                      <a:pt x="1613" y="3318"/>
                    </a:lnTo>
                    <a:lnTo>
                      <a:pt x="1608" y="3321"/>
                    </a:lnTo>
                    <a:lnTo>
                      <a:pt x="1601" y="3326"/>
                    </a:lnTo>
                    <a:lnTo>
                      <a:pt x="1593" y="3333"/>
                    </a:lnTo>
                    <a:lnTo>
                      <a:pt x="1575" y="3350"/>
                    </a:lnTo>
                    <a:lnTo>
                      <a:pt x="1554" y="3370"/>
                    </a:lnTo>
                    <a:lnTo>
                      <a:pt x="1512" y="3409"/>
                    </a:lnTo>
                    <a:lnTo>
                      <a:pt x="1483" y="3434"/>
                    </a:lnTo>
                    <a:lnTo>
                      <a:pt x="1474" y="3439"/>
                    </a:lnTo>
                    <a:lnTo>
                      <a:pt x="1459" y="3446"/>
                    </a:lnTo>
                    <a:lnTo>
                      <a:pt x="1438" y="3456"/>
                    </a:lnTo>
                    <a:lnTo>
                      <a:pt x="1416" y="3463"/>
                    </a:lnTo>
                    <a:lnTo>
                      <a:pt x="1405" y="3467"/>
                    </a:lnTo>
                    <a:lnTo>
                      <a:pt x="1394" y="3469"/>
                    </a:lnTo>
                    <a:lnTo>
                      <a:pt x="1383" y="3471"/>
                    </a:lnTo>
                    <a:lnTo>
                      <a:pt x="1374" y="3472"/>
                    </a:lnTo>
                    <a:lnTo>
                      <a:pt x="1366" y="3472"/>
                    </a:lnTo>
                    <a:lnTo>
                      <a:pt x="1359" y="3470"/>
                    </a:lnTo>
                    <a:lnTo>
                      <a:pt x="1357" y="3469"/>
                    </a:lnTo>
                    <a:lnTo>
                      <a:pt x="1354" y="3467"/>
                    </a:lnTo>
                    <a:lnTo>
                      <a:pt x="1353" y="3465"/>
                    </a:lnTo>
                    <a:lnTo>
                      <a:pt x="1351" y="3463"/>
                    </a:lnTo>
                    <a:lnTo>
                      <a:pt x="1347" y="3473"/>
                    </a:lnTo>
                    <a:lnTo>
                      <a:pt x="1341" y="3496"/>
                    </a:lnTo>
                    <a:lnTo>
                      <a:pt x="1333" y="3521"/>
                    </a:lnTo>
                    <a:lnTo>
                      <a:pt x="1329" y="3538"/>
                    </a:lnTo>
                    <a:lnTo>
                      <a:pt x="1325" y="3548"/>
                    </a:lnTo>
                    <a:lnTo>
                      <a:pt x="1320" y="3557"/>
                    </a:lnTo>
                    <a:lnTo>
                      <a:pt x="1314" y="3566"/>
                    </a:lnTo>
                    <a:lnTo>
                      <a:pt x="1307" y="3574"/>
                    </a:lnTo>
                    <a:lnTo>
                      <a:pt x="1299" y="3581"/>
                    </a:lnTo>
                    <a:lnTo>
                      <a:pt x="1291" y="3587"/>
                    </a:lnTo>
                    <a:lnTo>
                      <a:pt x="1281" y="3593"/>
                    </a:lnTo>
                    <a:lnTo>
                      <a:pt x="1271" y="3597"/>
                    </a:lnTo>
                    <a:lnTo>
                      <a:pt x="1263" y="3599"/>
                    </a:lnTo>
                    <a:lnTo>
                      <a:pt x="1254" y="3601"/>
                    </a:lnTo>
                    <a:lnTo>
                      <a:pt x="1246" y="3601"/>
                    </a:lnTo>
                    <a:lnTo>
                      <a:pt x="1236" y="3601"/>
                    </a:lnTo>
                    <a:lnTo>
                      <a:pt x="1217" y="3599"/>
                    </a:lnTo>
                    <a:lnTo>
                      <a:pt x="1198" y="3596"/>
                    </a:lnTo>
                    <a:lnTo>
                      <a:pt x="1178" y="3593"/>
                    </a:lnTo>
                    <a:lnTo>
                      <a:pt x="1158" y="3591"/>
                    </a:lnTo>
                    <a:lnTo>
                      <a:pt x="1149" y="3590"/>
                    </a:lnTo>
                    <a:lnTo>
                      <a:pt x="1140" y="3590"/>
                    </a:lnTo>
                    <a:lnTo>
                      <a:pt x="1131" y="3591"/>
                    </a:lnTo>
                    <a:lnTo>
                      <a:pt x="1121" y="3593"/>
                    </a:lnTo>
                    <a:lnTo>
                      <a:pt x="1121" y="3594"/>
                    </a:lnTo>
                    <a:lnTo>
                      <a:pt x="1119" y="3595"/>
                    </a:lnTo>
                    <a:lnTo>
                      <a:pt x="1102" y="3653"/>
                    </a:lnTo>
                    <a:lnTo>
                      <a:pt x="1099" y="3659"/>
                    </a:lnTo>
                    <a:lnTo>
                      <a:pt x="1095" y="3665"/>
                    </a:lnTo>
                    <a:lnTo>
                      <a:pt x="1090" y="3671"/>
                    </a:lnTo>
                    <a:lnTo>
                      <a:pt x="1084" y="3676"/>
                    </a:lnTo>
                    <a:lnTo>
                      <a:pt x="1079" y="3681"/>
                    </a:lnTo>
                    <a:lnTo>
                      <a:pt x="1074" y="3685"/>
                    </a:lnTo>
                    <a:lnTo>
                      <a:pt x="1070" y="3689"/>
                    </a:lnTo>
                    <a:lnTo>
                      <a:pt x="1067" y="3693"/>
                    </a:lnTo>
                    <a:lnTo>
                      <a:pt x="1064" y="3694"/>
                    </a:lnTo>
                    <a:lnTo>
                      <a:pt x="1061" y="3694"/>
                    </a:lnTo>
                    <a:lnTo>
                      <a:pt x="1059" y="3696"/>
                    </a:lnTo>
                    <a:lnTo>
                      <a:pt x="1056" y="3698"/>
                    </a:lnTo>
                    <a:lnTo>
                      <a:pt x="1052" y="3699"/>
                    </a:lnTo>
                    <a:lnTo>
                      <a:pt x="1048" y="3700"/>
                    </a:lnTo>
                    <a:lnTo>
                      <a:pt x="1039" y="3700"/>
                    </a:lnTo>
                    <a:lnTo>
                      <a:pt x="1032" y="3701"/>
                    </a:lnTo>
                    <a:lnTo>
                      <a:pt x="956" y="3715"/>
                    </a:lnTo>
                    <a:lnTo>
                      <a:pt x="956" y="3715"/>
                    </a:lnTo>
                    <a:lnTo>
                      <a:pt x="954" y="3711"/>
                    </a:lnTo>
                    <a:lnTo>
                      <a:pt x="950" y="3708"/>
                    </a:lnTo>
                    <a:lnTo>
                      <a:pt x="945" y="3706"/>
                    </a:lnTo>
                    <a:lnTo>
                      <a:pt x="938" y="3705"/>
                    </a:lnTo>
                    <a:lnTo>
                      <a:pt x="928" y="3705"/>
                    </a:lnTo>
                    <a:lnTo>
                      <a:pt x="916" y="3706"/>
                    </a:lnTo>
                    <a:lnTo>
                      <a:pt x="901" y="3709"/>
                    </a:lnTo>
                    <a:lnTo>
                      <a:pt x="883" y="3713"/>
                    </a:lnTo>
                    <a:lnTo>
                      <a:pt x="875" y="3716"/>
                    </a:lnTo>
                    <a:lnTo>
                      <a:pt x="867" y="3720"/>
                    </a:lnTo>
                    <a:lnTo>
                      <a:pt x="858" y="3726"/>
                    </a:lnTo>
                    <a:lnTo>
                      <a:pt x="848" y="3732"/>
                    </a:lnTo>
                    <a:lnTo>
                      <a:pt x="828" y="3748"/>
                    </a:lnTo>
                    <a:lnTo>
                      <a:pt x="808" y="3765"/>
                    </a:lnTo>
                    <a:lnTo>
                      <a:pt x="788" y="3782"/>
                    </a:lnTo>
                    <a:lnTo>
                      <a:pt x="769" y="3797"/>
                    </a:lnTo>
                    <a:lnTo>
                      <a:pt x="760" y="3802"/>
                    </a:lnTo>
                    <a:lnTo>
                      <a:pt x="752" y="3807"/>
                    </a:lnTo>
                    <a:lnTo>
                      <a:pt x="744" y="3809"/>
                    </a:lnTo>
                    <a:lnTo>
                      <a:pt x="737" y="3810"/>
                    </a:lnTo>
                    <a:lnTo>
                      <a:pt x="730" y="3810"/>
                    </a:lnTo>
                    <a:lnTo>
                      <a:pt x="723" y="3807"/>
                    </a:lnTo>
                    <a:lnTo>
                      <a:pt x="718" y="3804"/>
                    </a:lnTo>
                    <a:lnTo>
                      <a:pt x="713" y="3799"/>
                    </a:lnTo>
                    <a:lnTo>
                      <a:pt x="709" y="3793"/>
                    </a:lnTo>
                    <a:lnTo>
                      <a:pt x="706" y="3787"/>
                    </a:lnTo>
                    <a:lnTo>
                      <a:pt x="703" y="3779"/>
                    </a:lnTo>
                    <a:lnTo>
                      <a:pt x="701" y="3771"/>
                    </a:lnTo>
                    <a:lnTo>
                      <a:pt x="698" y="3755"/>
                    </a:lnTo>
                    <a:lnTo>
                      <a:pt x="697" y="3738"/>
                    </a:lnTo>
                    <a:lnTo>
                      <a:pt x="698" y="3722"/>
                    </a:lnTo>
                    <a:lnTo>
                      <a:pt x="700" y="3708"/>
                    </a:lnTo>
                    <a:lnTo>
                      <a:pt x="701" y="3702"/>
                    </a:lnTo>
                    <a:lnTo>
                      <a:pt x="703" y="3692"/>
                    </a:lnTo>
                    <a:lnTo>
                      <a:pt x="703" y="3687"/>
                    </a:lnTo>
                    <a:lnTo>
                      <a:pt x="703" y="3682"/>
                    </a:lnTo>
                    <a:lnTo>
                      <a:pt x="703" y="3679"/>
                    </a:lnTo>
                    <a:lnTo>
                      <a:pt x="701" y="3677"/>
                    </a:lnTo>
                    <a:lnTo>
                      <a:pt x="681" y="3675"/>
                    </a:lnTo>
                    <a:lnTo>
                      <a:pt x="660" y="3675"/>
                    </a:lnTo>
                    <a:lnTo>
                      <a:pt x="650" y="3676"/>
                    </a:lnTo>
                    <a:lnTo>
                      <a:pt x="641" y="3678"/>
                    </a:lnTo>
                    <a:lnTo>
                      <a:pt x="632" y="3681"/>
                    </a:lnTo>
                    <a:lnTo>
                      <a:pt x="624" y="3685"/>
                    </a:lnTo>
                    <a:lnTo>
                      <a:pt x="611" y="3699"/>
                    </a:lnTo>
                    <a:lnTo>
                      <a:pt x="592" y="3718"/>
                    </a:lnTo>
                    <a:lnTo>
                      <a:pt x="587" y="3722"/>
                    </a:lnTo>
                    <a:lnTo>
                      <a:pt x="582" y="3726"/>
                    </a:lnTo>
                    <a:lnTo>
                      <a:pt x="577" y="3728"/>
                    </a:lnTo>
                    <a:lnTo>
                      <a:pt x="572" y="3730"/>
                    </a:lnTo>
                    <a:lnTo>
                      <a:pt x="567" y="3730"/>
                    </a:lnTo>
                    <a:lnTo>
                      <a:pt x="563" y="3729"/>
                    </a:lnTo>
                    <a:lnTo>
                      <a:pt x="559" y="3727"/>
                    </a:lnTo>
                    <a:lnTo>
                      <a:pt x="555" y="3722"/>
                    </a:lnTo>
                    <a:lnTo>
                      <a:pt x="550" y="3715"/>
                    </a:lnTo>
                    <a:lnTo>
                      <a:pt x="545" y="3710"/>
                    </a:lnTo>
                    <a:lnTo>
                      <a:pt x="541" y="3706"/>
                    </a:lnTo>
                    <a:lnTo>
                      <a:pt x="537" y="3704"/>
                    </a:lnTo>
                    <a:lnTo>
                      <a:pt x="533" y="3702"/>
                    </a:lnTo>
                    <a:lnTo>
                      <a:pt x="529" y="3702"/>
                    </a:lnTo>
                    <a:lnTo>
                      <a:pt x="525" y="3703"/>
                    </a:lnTo>
                    <a:lnTo>
                      <a:pt x="522" y="3705"/>
                    </a:lnTo>
                    <a:lnTo>
                      <a:pt x="508" y="3719"/>
                    </a:lnTo>
                    <a:lnTo>
                      <a:pt x="489" y="3738"/>
                    </a:lnTo>
                    <a:lnTo>
                      <a:pt x="478" y="3747"/>
                    </a:lnTo>
                    <a:lnTo>
                      <a:pt x="464" y="3754"/>
                    </a:lnTo>
                    <a:lnTo>
                      <a:pt x="449" y="3761"/>
                    </a:lnTo>
                    <a:lnTo>
                      <a:pt x="434" y="3767"/>
                    </a:lnTo>
                    <a:lnTo>
                      <a:pt x="418" y="3773"/>
                    </a:lnTo>
                    <a:lnTo>
                      <a:pt x="403" y="3780"/>
                    </a:lnTo>
                    <a:lnTo>
                      <a:pt x="390" y="3788"/>
                    </a:lnTo>
                    <a:lnTo>
                      <a:pt x="378" y="3796"/>
                    </a:lnTo>
                    <a:lnTo>
                      <a:pt x="372" y="3800"/>
                    </a:lnTo>
                    <a:lnTo>
                      <a:pt x="366" y="3803"/>
                    </a:lnTo>
                    <a:lnTo>
                      <a:pt x="360" y="3804"/>
                    </a:lnTo>
                    <a:lnTo>
                      <a:pt x="354" y="3803"/>
                    </a:lnTo>
                    <a:lnTo>
                      <a:pt x="348" y="3802"/>
                    </a:lnTo>
                    <a:lnTo>
                      <a:pt x="341" y="3799"/>
                    </a:lnTo>
                    <a:lnTo>
                      <a:pt x="335" y="3796"/>
                    </a:lnTo>
                    <a:lnTo>
                      <a:pt x="328" y="3793"/>
                    </a:lnTo>
                    <a:lnTo>
                      <a:pt x="313" y="3784"/>
                    </a:lnTo>
                    <a:lnTo>
                      <a:pt x="299" y="3775"/>
                    </a:lnTo>
                    <a:lnTo>
                      <a:pt x="285" y="3766"/>
                    </a:lnTo>
                    <a:lnTo>
                      <a:pt x="271" y="3760"/>
                    </a:lnTo>
                    <a:lnTo>
                      <a:pt x="261" y="3758"/>
                    </a:lnTo>
                    <a:lnTo>
                      <a:pt x="252" y="3756"/>
                    </a:lnTo>
                    <a:lnTo>
                      <a:pt x="243" y="3756"/>
                    </a:lnTo>
                    <a:lnTo>
                      <a:pt x="234" y="3756"/>
                    </a:lnTo>
                    <a:lnTo>
                      <a:pt x="225" y="3755"/>
                    </a:lnTo>
                    <a:lnTo>
                      <a:pt x="216" y="3755"/>
                    </a:lnTo>
                    <a:lnTo>
                      <a:pt x="207" y="3754"/>
                    </a:lnTo>
                    <a:lnTo>
                      <a:pt x="198" y="3752"/>
                    </a:lnTo>
                    <a:lnTo>
                      <a:pt x="186" y="3748"/>
                    </a:lnTo>
                    <a:lnTo>
                      <a:pt x="177" y="3744"/>
                    </a:lnTo>
                    <a:lnTo>
                      <a:pt x="174" y="3741"/>
                    </a:lnTo>
                    <a:lnTo>
                      <a:pt x="172" y="3739"/>
                    </a:lnTo>
                    <a:lnTo>
                      <a:pt x="170" y="3736"/>
                    </a:lnTo>
                    <a:lnTo>
                      <a:pt x="168" y="3733"/>
                    </a:lnTo>
                    <a:lnTo>
                      <a:pt x="167" y="3727"/>
                    </a:lnTo>
                    <a:lnTo>
                      <a:pt x="168" y="3721"/>
                    </a:lnTo>
                    <a:lnTo>
                      <a:pt x="170" y="3714"/>
                    </a:lnTo>
                    <a:lnTo>
                      <a:pt x="174" y="3707"/>
                    </a:lnTo>
                    <a:lnTo>
                      <a:pt x="184" y="3692"/>
                    </a:lnTo>
                    <a:lnTo>
                      <a:pt x="195" y="3677"/>
                    </a:lnTo>
                    <a:lnTo>
                      <a:pt x="201" y="3669"/>
                    </a:lnTo>
                    <a:lnTo>
                      <a:pt x="205" y="3661"/>
                    </a:lnTo>
                    <a:lnTo>
                      <a:pt x="210" y="3654"/>
                    </a:lnTo>
                    <a:lnTo>
                      <a:pt x="213" y="3646"/>
                    </a:lnTo>
                    <a:lnTo>
                      <a:pt x="215" y="3636"/>
                    </a:lnTo>
                    <a:lnTo>
                      <a:pt x="217" y="3625"/>
                    </a:lnTo>
                    <a:lnTo>
                      <a:pt x="218" y="3614"/>
                    </a:lnTo>
                    <a:lnTo>
                      <a:pt x="219" y="3603"/>
                    </a:lnTo>
                    <a:lnTo>
                      <a:pt x="220" y="3582"/>
                    </a:lnTo>
                    <a:lnTo>
                      <a:pt x="221" y="3560"/>
                    </a:lnTo>
                    <a:lnTo>
                      <a:pt x="221" y="3550"/>
                    </a:lnTo>
                    <a:lnTo>
                      <a:pt x="222" y="3540"/>
                    </a:lnTo>
                    <a:lnTo>
                      <a:pt x="224" y="3530"/>
                    </a:lnTo>
                    <a:lnTo>
                      <a:pt x="226" y="3521"/>
                    </a:lnTo>
                    <a:lnTo>
                      <a:pt x="229" y="3512"/>
                    </a:lnTo>
                    <a:lnTo>
                      <a:pt x="233" y="3504"/>
                    </a:lnTo>
                    <a:lnTo>
                      <a:pt x="237" y="3496"/>
                    </a:lnTo>
                    <a:lnTo>
                      <a:pt x="243" y="3490"/>
                    </a:lnTo>
                    <a:lnTo>
                      <a:pt x="259" y="3474"/>
                    </a:lnTo>
                    <a:lnTo>
                      <a:pt x="283" y="3451"/>
                    </a:lnTo>
                    <a:lnTo>
                      <a:pt x="310" y="3421"/>
                    </a:lnTo>
                    <a:lnTo>
                      <a:pt x="338" y="3391"/>
                    </a:lnTo>
                    <a:lnTo>
                      <a:pt x="350" y="3376"/>
                    </a:lnTo>
                    <a:lnTo>
                      <a:pt x="360" y="3362"/>
                    </a:lnTo>
                    <a:lnTo>
                      <a:pt x="369" y="3349"/>
                    </a:lnTo>
                    <a:lnTo>
                      <a:pt x="376" y="3337"/>
                    </a:lnTo>
                    <a:lnTo>
                      <a:pt x="378" y="3332"/>
                    </a:lnTo>
                    <a:lnTo>
                      <a:pt x="379" y="3327"/>
                    </a:lnTo>
                    <a:lnTo>
                      <a:pt x="380" y="3323"/>
                    </a:lnTo>
                    <a:lnTo>
                      <a:pt x="379" y="3319"/>
                    </a:lnTo>
                    <a:lnTo>
                      <a:pt x="377" y="3316"/>
                    </a:lnTo>
                    <a:lnTo>
                      <a:pt x="375" y="3314"/>
                    </a:lnTo>
                    <a:lnTo>
                      <a:pt x="371" y="3312"/>
                    </a:lnTo>
                    <a:lnTo>
                      <a:pt x="365" y="3312"/>
                    </a:lnTo>
                    <a:lnTo>
                      <a:pt x="188" y="3299"/>
                    </a:lnTo>
                    <a:lnTo>
                      <a:pt x="91" y="3253"/>
                    </a:lnTo>
                    <a:lnTo>
                      <a:pt x="0" y="3206"/>
                    </a:lnTo>
                    <a:lnTo>
                      <a:pt x="0" y="3206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6" name="Freeform 51"/>
              <p:cNvSpPr>
                <a:spLocks/>
              </p:cNvSpPr>
              <p:nvPr/>
            </p:nvSpPr>
            <p:spPr bwMode="auto">
              <a:xfrm>
                <a:off x="6210074" y="3595366"/>
                <a:ext cx="2283029" cy="1426438"/>
              </a:xfrm>
              <a:custGeom>
                <a:avLst/>
                <a:gdLst>
                  <a:gd name="T0" fmla="*/ 5291 w 5712"/>
                  <a:gd name="T1" fmla="*/ 2258 h 3899"/>
                  <a:gd name="T2" fmla="*/ 5630 w 5712"/>
                  <a:gd name="T3" fmla="*/ 2609 h 3899"/>
                  <a:gd name="T4" fmla="*/ 5614 w 5712"/>
                  <a:gd name="T5" fmla="*/ 2829 h 3899"/>
                  <a:gd name="T6" fmla="*/ 5271 w 5712"/>
                  <a:gd name="T7" fmla="*/ 3001 h 3899"/>
                  <a:gd name="T8" fmla="*/ 4824 w 5712"/>
                  <a:gd name="T9" fmla="*/ 3161 h 3899"/>
                  <a:gd name="T10" fmla="*/ 4534 w 5712"/>
                  <a:gd name="T11" fmla="*/ 3271 h 3899"/>
                  <a:gd name="T12" fmla="*/ 4339 w 5712"/>
                  <a:gd name="T13" fmla="*/ 3231 h 3899"/>
                  <a:gd name="T14" fmla="*/ 4309 w 5712"/>
                  <a:gd name="T15" fmla="*/ 3418 h 3899"/>
                  <a:gd name="T16" fmla="*/ 4050 w 5712"/>
                  <a:gd name="T17" fmla="*/ 3257 h 3899"/>
                  <a:gd name="T18" fmla="*/ 3782 w 5712"/>
                  <a:gd name="T19" fmla="*/ 3228 h 3899"/>
                  <a:gd name="T20" fmla="*/ 3477 w 5712"/>
                  <a:gd name="T21" fmla="*/ 3077 h 3899"/>
                  <a:gd name="T22" fmla="*/ 3645 w 5712"/>
                  <a:gd name="T23" fmla="*/ 3309 h 3899"/>
                  <a:gd name="T24" fmla="*/ 3394 w 5712"/>
                  <a:gd name="T25" fmla="*/ 3310 h 3899"/>
                  <a:gd name="T26" fmla="*/ 3182 w 5712"/>
                  <a:gd name="T27" fmla="*/ 3392 h 3899"/>
                  <a:gd name="T28" fmla="*/ 2973 w 5712"/>
                  <a:gd name="T29" fmla="*/ 3461 h 3899"/>
                  <a:gd name="T30" fmla="*/ 3048 w 5712"/>
                  <a:gd name="T31" fmla="*/ 3637 h 3899"/>
                  <a:gd name="T32" fmla="*/ 2963 w 5712"/>
                  <a:gd name="T33" fmla="*/ 3858 h 3899"/>
                  <a:gd name="T34" fmla="*/ 2359 w 5712"/>
                  <a:gd name="T35" fmla="*/ 3791 h 3899"/>
                  <a:gd name="T36" fmla="*/ 2091 w 5712"/>
                  <a:gd name="T37" fmla="*/ 3604 h 3899"/>
                  <a:gd name="T38" fmla="*/ 1788 w 5712"/>
                  <a:gd name="T39" fmla="*/ 3441 h 3899"/>
                  <a:gd name="T40" fmla="*/ 1607 w 5712"/>
                  <a:gd name="T41" fmla="*/ 3460 h 3899"/>
                  <a:gd name="T42" fmla="*/ 1386 w 5712"/>
                  <a:gd name="T43" fmla="*/ 3523 h 3899"/>
                  <a:gd name="T44" fmla="*/ 1157 w 5712"/>
                  <a:gd name="T45" fmla="*/ 3645 h 3899"/>
                  <a:gd name="T46" fmla="*/ 890 w 5712"/>
                  <a:gd name="T47" fmla="*/ 3891 h 3899"/>
                  <a:gd name="T48" fmla="*/ 459 w 5712"/>
                  <a:gd name="T49" fmla="*/ 3898 h 3899"/>
                  <a:gd name="T50" fmla="*/ 444 w 5712"/>
                  <a:gd name="T51" fmla="*/ 3765 h 3899"/>
                  <a:gd name="T52" fmla="*/ 231 w 5712"/>
                  <a:gd name="T53" fmla="*/ 3691 h 3899"/>
                  <a:gd name="T54" fmla="*/ 85 w 5712"/>
                  <a:gd name="T55" fmla="*/ 3546 h 3899"/>
                  <a:gd name="T56" fmla="*/ 22 w 5712"/>
                  <a:gd name="T57" fmla="*/ 3345 h 3899"/>
                  <a:gd name="T58" fmla="*/ 208 w 5712"/>
                  <a:gd name="T59" fmla="*/ 3291 h 3899"/>
                  <a:gd name="T60" fmla="*/ 291 w 5712"/>
                  <a:gd name="T61" fmla="*/ 3188 h 3899"/>
                  <a:gd name="T62" fmla="*/ 446 w 5712"/>
                  <a:gd name="T63" fmla="*/ 3007 h 3899"/>
                  <a:gd name="T64" fmla="*/ 776 w 5712"/>
                  <a:gd name="T65" fmla="*/ 2701 h 3899"/>
                  <a:gd name="T66" fmla="*/ 1059 w 5712"/>
                  <a:gd name="T67" fmla="*/ 2815 h 3899"/>
                  <a:gd name="T68" fmla="*/ 1342 w 5712"/>
                  <a:gd name="T69" fmla="*/ 2677 h 3899"/>
                  <a:gd name="T70" fmla="*/ 1709 w 5712"/>
                  <a:gd name="T71" fmla="*/ 2783 h 3899"/>
                  <a:gd name="T72" fmla="*/ 1939 w 5712"/>
                  <a:gd name="T73" fmla="*/ 2852 h 3899"/>
                  <a:gd name="T74" fmla="*/ 1857 w 5712"/>
                  <a:gd name="T75" fmla="*/ 2537 h 3899"/>
                  <a:gd name="T76" fmla="*/ 1757 w 5712"/>
                  <a:gd name="T77" fmla="*/ 2167 h 3899"/>
                  <a:gd name="T78" fmla="*/ 1495 w 5712"/>
                  <a:gd name="T79" fmla="*/ 2255 h 3899"/>
                  <a:gd name="T80" fmla="*/ 1572 w 5712"/>
                  <a:gd name="T81" fmla="*/ 1967 h 3899"/>
                  <a:gd name="T82" fmla="*/ 1521 w 5712"/>
                  <a:gd name="T83" fmla="*/ 1807 h 3899"/>
                  <a:gd name="T84" fmla="*/ 1380 w 5712"/>
                  <a:gd name="T85" fmla="*/ 1583 h 3899"/>
                  <a:gd name="T86" fmla="*/ 1252 w 5712"/>
                  <a:gd name="T87" fmla="*/ 1457 h 3899"/>
                  <a:gd name="T88" fmla="*/ 1634 w 5712"/>
                  <a:gd name="T89" fmla="*/ 1280 h 3899"/>
                  <a:gd name="T90" fmla="*/ 1932 w 5712"/>
                  <a:gd name="T91" fmla="*/ 846 h 3899"/>
                  <a:gd name="T92" fmla="*/ 2198 w 5712"/>
                  <a:gd name="T93" fmla="*/ 684 h 3899"/>
                  <a:gd name="T94" fmla="*/ 2628 w 5712"/>
                  <a:gd name="T95" fmla="*/ 256 h 3899"/>
                  <a:gd name="T96" fmla="*/ 2892 w 5712"/>
                  <a:gd name="T97" fmla="*/ 235 h 3899"/>
                  <a:gd name="T98" fmla="*/ 3018 w 5712"/>
                  <a:gd name="T99" fmla="*/ 211 h 3899"/>
                  <a:gd name="T100" fmla="*/ 3368 w 5712"/>
                  <a:gd name="T101" fmla="*/ 204 h 3899"/>
                  <a:gd name="T102" fmla="*/ 3497 w 5712"/>
                  <a:gd name="T103" fmla="*/ 415 h 3899"/>
                  <a:gd name="T104" fmla="*/ 3521 w 5712"/>
                  <a:gd name="T105" fmla="*/ 603 h 3899"/>
                  <a:gd name="T106" fmla="*/ 3390 w 5712"/>
                  <a:gd name="T107" fmla="*/ 737 h 3899"/>
                  <a:gd name="T108" fmla="*/ 3380 w 5712"/>
                  <a:gd name="T109" fmla="*/ 833 h 3899"/>
                  <a:gd name="T110" fmla="*/ 3419 w 5712"/>
                  <a:gd name="T111" fmla="*/ 1094 h 3899"/>
                  <a:gd name="T112" fmla="*/ 3511 w 5712"/>
                  <a:gd name="T113" fmla="*/ 1302 h 3899"/>
                  <a:gd name="T114" fmla="*/ 3609 w 5712"/>
                  <a:gd name="T115" fmla="*/ 1478 h 3899"/>
                  <a:gd name="T116" fmla="*/ 4093 w 5712"/>
                  <a:gd name="T117" fmla="*/ 1471 h 3899"/>
                  <a:gd name="T118" fmla="*/ 4986 w 5712"/>
                  <a:gd name="T119" fmla="*/ 1700 h 3899"/>
                  <a:gd name="T120" fmla="*/ 5133 w 5712"/>
                  <a:gd name="T121" fmla="*/ 1743 h 3899"/>
                  <a:gd name="T122" fmla="*/ 5210 w 5712"/>
                  <a:gd name="T123" fmla="*/ 1942 h 3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2" h="3899">
                    <a:moveTo>
                      <a:pt x="5487" y="2006"/>
                    </a:moveTo>
                    <a:lnTo>
                      <a:pt x="5479" y="2125"/>
                    </a:lnTo>
                    <a:lnTo>
                      <a:pt x="5478" y="2131"/>
                    </a:lnTo>
                    <a:lnTo>
                      <a:pt x="5476" y="2138"/>
                    </a:lnTo>
                    <a:lnTo>
                      <a:pt x="5475" y="2144"/>
                    </a:lnTo>
                    <a:lnTo>
                      <a:pt x="5472" y="2150"/>
                    </a:lnTo>
                    <a:lnTo>
                      <a:pt x="5467" y="2162"/>
                    </a:lnTo>
                    <a:lnTo>
                      <a:pt x="5460" y="2173"/>
                    </a:lnTo>
                    <a:lnTo>
                      <a:pt x="5444" y="2194"/>
                    </a:lnTo>
                    <a:lnTo>
                      <a:pt x="5427" y="2214"/>
                    </a:lnTo>
                    <a:lnTo>
                      <a:pt x="5422" y="2219"/>
                    </a:lnTo>
                    <a:lnTo>
                      <a:pt x="5416" y="2223"/>
                    </a:lnTo>
                    <a:lnTo>
                      <a:pt x="5408" y="2227"/>
                    </a:lnTo>
                    <a:lnTo>
                      <a:pt x="5401" y="2230"/>
                    </a:lnTo>
                    <a:lnTo>
                      <a:pt x="5393" y="2232"/>
                    </a:lnTo>
                    <a:lnTo>
                      <a:pt x="5384" y="2233"/>
                    </a:lnTo>
                    <a:lnTo>
                      <a:pt x="5376" y="2234"/>
                    </a:lnTo>
                    <a:lnTo>
                      <a:pt x="5368" y="2234"/>
                    </a:lnTo>
                    <a:lnTo>
                      <a:pt x="5356" y="2235"/>
                    </a:lnTo>
                    <a:lnTo>
                      <a:pt x="5339" y="2237"/>
                    </a:lnTo>
                    <a:lnTo>
                      <a:pt x="5321" y="2239"/>
                    </a:lnTo>
                    <a:lnTo>
                      <a:pt x="5309" y="2243"/>
                    </a:lnTo>
                    <a:lnTo>
                      <a:pt x="5301" y="2245"/>
                    </a:lnTo>
                    <a:lnTo>
                      <a:pt x="5297" y="2245"/>
                    </a:lnTo>
                    <a:lnTo>
                      <a:pt x="5295" y="2246"/>
                    </a:lnTo>
                    <a:lnTo>
                      <a:pt x="5294" y="2248"/>
                    </a:lnTo>
                    <a:lnTo>
                      <a:pt x="5293" y="2252"/>
                    </a:lnTo>
                    <a:lnTo>
                      <a:pt x="5291" y="2258"/>
                    </a:lnTo>
                    <a:lnTo>
                      <a:pt x="5275" y="2322"/>
                    </a:lnTo>
                    <a:lnTo>
                      <a:pt x="5268" y="2340"/>
                    </a:lnTo>
                    <a:lnTo>
                      <a:pt x="5257" y="2360"/>
                    </a:lnTo>
                    <a:lnTo>
                      <a:pt x="5253" y="2370"/>
                    </a:lnTo>
                    <a:lnTo>
                      <a:pt x="5251" y="2378"/>
                    </a:lnTo>
                    <a:lnTo>
                      <a:pt x="5252" y="2381"/>
                    </a:lnTo>
                    <a:lnTo>
                      <a:pt x="5253" y="2384"/>
                    </a:lnTo>
                    <a:lnTo>
                      <a:pt x="5255" y="2386"/>
                    </a:lnTo>
                    <a:lnTo>
                      <a:pt x="5258" y="2387"/>
                    </a:lnTo>
                    <a:lnTo>
                      <a:pt x="5285" y="2394"/>
                    </a:lnTo>
                    <a:lnTo>
                      <a:pt x="5309" y="2398"/>
                    </a:lnTo>
                    <a:lnTo>
                      <a:pt x="5333" y="2402"/>
                    </a:lnTo>
                    <a:lnTo>
                      <a:pt x="5356" y="2405"/>
                    </a:lnTo>
                    <a:lnTo>
                      <a:pt x="5378" y="2409"/>
                    </a:lnTo>
                    <a:lnTo>
                      <a:pt x="5401" y="2416"/>
                    </a:lnTo>
                    <a:lnTo>
                      <a:pt x="5412" y="2420"/>
                    </a:lnTo>
                    <a:lnTo>
                      <a:pt x="5424" y="2424"/>
                    </a:lnTo>
                    <a:lnTo>
                      <a:pt x="5435" y="2430"/>
                    </a:lnTo>
                    <a:lnTo>
                      <a:pt x="5449" y="2437"/>
                    </a:lnTo>
                    <a:lnTo>
                      <a:pt x="5461" y="2446"/>
                    </a:lnTo>
                    <a:lnTo>
                      <a:pt x="5479" y="2462"/>
                    </a:lnTo>
                    <a:lnTo>
                      <a:pt x="5496" y="2477"/>
                    </a:lnTo>
                    <a:lnTo>
                      <a:pt x="5505" y="2485"/>
                    </a:lnTo>
                    <a:lnTo>
                      <a:pt x="5603" y="2575"/>
                    </a:lnTo>
                    <a:lnTo>
                      <a:pt x="5608" y="2579"/>
                    </a:lnTo>
                    <a:lnTo>
                      <a:pt x="5613" y="2584"/>
                    </a:lnTo>
                    <a:lnTo>
                      <a:pt x="5622" y="2596"/>
                    </a:lnTo>
                    <a:lnTo>
                      <a:pt x="5630" y="2609"/>
                    </a:lnTo>
                    <a:lnTo>
                      <a:pt x="5632" y="2612"/>
                    </a:lnTo>
                    <a:lnTo>
                      <a:pt x="5635" y="2613"/>
                    </a:lnTo>
                    <a:lnTo>
                      <a:pt x="5653" y="2615"/>
                    </a:lnTo>
                    <a:lnTo>
                      <a:pt x="5673" y="2619"/>
                    </a:lnTo>
                    <a:lnTo>
                      <a:pt x="5691" y="2624"/>
                    </a:lnTo>
                    <a:lnTo>
                      <a:pt x="5709" y="2630"/>
                    </a:lnTo>
                    <a:lnTo>
                      <a:pt x="5711" y="2631"/>
                    </a:lnTo>
                    <a:lnTo>
                      <a:pt x="5712" y="2633"/>
                    </a:lnTo>
                    <a:lnTo>
                      <a:pt x="5712" y="2635"/>
                    </a:lnTo>
                    <a:lnTo>
                      <a:pt x="5712" y="2647"/>
                    </a:lnTo>
                    <a:lnTo>
                      <a:pt x="5711" y="2668"/>
                    </a:lnTo>
                    <a:lnTo>
                      <a:pt x="5710" y="2690"/>
                    </a:lnTo>
                    <a:lnTo>
                      <a:pt x="5709" y="2704"/>
                    </a:lnTo>
                    <a:lnTo>
                      <a:pt x="5698" y="2737"/>
                    </a:lnTo>
                    <a:lnTo>
                      <a:pt x="5692" y="2755"/>
                    </a:lnTo>
                    <a:lnTo>
                      <a:pt x="5690" y="2759"/>
                    </a:lnTo>
                    <a:lnTo>
                      <a:pt x="5687" y="2762"/>
                    </a:lnTo>
                    <a:lnTo>
                      <a:pt x="5682" y="2764"/>
                    </a:lnTo>
                    <a:lnTo>
                      <a:pt x="5677" y="2767"/>
                    </a:lnTo>
                    <a:lnTo>
                      <a:pt x="5661" y="2772"/>
                    </a:lnTo>
                    <a:lnTo>
                      <a:pt x="5636" y="2779"/>
                    </a:lnTo>
                    <a:lnTo>
                      <a:pt x="5634" y="2780"/>
                    </a:lnTo>
                    <a:lnTo>
                      <a:pt x="5632" y="2781"/>
                    </a:lnTo>
                    <a:lnTo>
                      <a:pt x="5630" y="2784"/>
                    </a:lnTo>
                    <a:lnTo>
                      <a:pt x="5628" y="2787"/>
                    </a:lnTo>
                    <a:lnTo>
                      <a:pt x="5625" y="2795"/>
                    </a:lnTo>
                    <a:lnTo>
                      <a:pt x="5621" y="2805"/>
                    </a:lnTo>
                    <a:lnTo>
                      <a:pt x="5614" y="2829"/>
                    </a:lnTo>
                    <a:lnTo>
                      <a:pt x="5606" y="2858"/>
                    </a:lnTo>
                    <a:lnTo>
                      <a:pt x="5597" y="2889"/>
                    </a:lnTo>
                    <a:lnTo>
                      <a:pt x="5587" y="2917"/>
                    </a:lnTo>
                    <a:lnTo>
                      <a:pt x="5582" y="2930"/>
                    </a:lnTo>
                    <a:lnTo>
                      <a:pt x="5576" y="2941"/>
                    </a:lnTo>
                    <a:lnTo>
                      <a:pt x="5570" y="2951"/>
                    </a:lnTo>
                    <a:lnTo>
                      <a:pt x="5563" y="2958"/>
                    </a:lnTo>
                    <a:lnTo>
                      <a:pt x="5395" y="3099"/>
                    </a:lnTo>
                    <a:lnTo>
                      <a:pt x="5393" y="3100"/>
                    </a:lnTo>
                    <a:lnTo>
                      <a:pt x="5391" y="3102"/>
                    </a:lnTo>
                    <a:lnTo>
                      <a:pt x="5388" y="3106"/>
                    </a:lnTo>
                    <a:lnTo>
                      <a:pt x="5384" y="3109"/>
                    </a:lnTo>
                    <a:lnTo>
                      <a:pt x="5380" y="3110"/>
                    </a:lnTo>
                    <a:lnTo>
                      <a:pt x="5375" y="3111"/>
                    </a:lnTo>
                    <a:lnTo>
                      <a:pt x="5371" y="3111"/>
                    </a:lnTo>
                    <a:lnTo>
                      <a:pt x="5366" y="3111"/>
                    </a:lnTo>
                    <a:lnTo>
                      <a:pt x="5363" y="3110"/>
                    </a:lnTo>
                    <a:lnTo>
                      <a:pt x="5361" y="3108"/>
                    </a:lnTo>
                    <a:lnTo>
                      <a:pt x="5331" y="3077"/>
                    </a:lnTo>
                    <a:lnTo>
                      <a:pt x="5323" y="3066"/>
                    </a:lnTo>
                    <a:lnTo>
                      <a:pt x="5309" y="3047"/>
                    </a:lnTo>
                    <a:lnTo>
                      <a:pt x="5295" y="3027"/>
                    </a:lnTo>
                    <a:lnTo>
                      <a:pt x="5287" y="3017"/>
                    </a:lnTo>
                    <a:lnTo>
                      <a:pt x="5281" y="3011"/>
                    </a:lnTo>
                    <a:lnTo>
                      <a:pt x="5276" y="3004"/>
                    </a:lnTo>
                    <a:lnTo>
                      <a:pt x="5275" y="3002"/>
                    </a:lnTo>
                    <a:lnTo>
                      <a:pt x="5273" y="3001"/>
                    </a:lnTo>
                    <a:lnTo>
                      <a:pt x="5271" y="3001"/>
                    </a:lnTo>
                    <a:lnTo>
                      <a:pt x="5267" y="3001"/>
                    </a:lnTo>
                    <a:lnTo>
                      <a:pt x="5259" y="3002"/>
                    </a:lnTo>
                    <a:lnTo>
                      <a:pt x="5248" y="3005"/>
                    </a:lnTo>
                    <a:lnTo>
                      <a:pt x="5220" y="3015"/>
                    </a:lnTo>
                    <a:lnTo>
                      <a:pt x="5189" y="3029"/>
                    </a:lnTo>
                    <a:lnTo>
                      <a:pt x="5156" y="3044"/>
                    </a:lnTo>
                    <a:lnTo>
                      <a:pt x="5127" y="3058"/>
                    </a:lnTo>
                    <a:lnTo>
                      <a:pt x="5102" y="3069"/>
                    </a:lnTo>
                    <a:lnTo>
                      <a:pt x="5087" y="3075"/>
                    </a:lnTo>
                    <a:lnTo>
                      <a:pt x="5059" y="3081"/>
                    </a:lnTo>
                    <a:lnTo>
                      <a:pt x="5032" y="3087"/>
                    </a:lnTo>
                    <a:lnTo>
                      <a:pt x="5020" y="3091"/>
                    </a:lnTo>
                    <a:lnTo>
                      <a:pt x="5006" y="3095"/>
                    </a:lnTo>
                    <a:lnTo>
                      <a:pt x="4994" y="3100"/>
                    </a:lnTo>
                    <a:lnTo>
                      <a:pt x="4982" y="3107"/>
                    </a:lnTo>
                    <a:lnTo>
                      <a:pt x="4891" y="3161"/>
                    </a:lnTo>
                    <a:lnTo>
                      <a:pt x="4886" y="3164"/>
                    </a:lnTo>
                    <a:lnTo>
                      <a:pt x="4879" y="3169"/>
                    </a:lnTo>
                    <a:lnTo>
                      <a:pt x="4874" y="3170"/>
                    </a:lnTo>
                    <a:lnTo>
                      <a:pt x="4870" y="3171"/>
                    </a:lnTo>
                    <a:lnTo>
                      <a:pt x="4866" y="3171"/>
                    </a:lnTo>
                    <a:lnTo>
                      <a:pt x="4862" y="3169"/>
                    </a:lnTo>
                    <a:lnTo>
                      <a:pt x="4854" y="3164"/>
                    </a:lnTo>
                    <a:lnTo>
                      <a:pt x="4846" y="3161"/>
                    </a:lnTo>
                    <a:lnTo>
                      <a:pt x="4839" y="3159"/>
                    </a:lnTo>
                    <a:lnTo>
                      <a:pt x="4832" y="3159"/>
                    </a:lnTo>
                    <a:lnTo>
                      <a:pt x="4828" y="3159"/>
                    </a:lnTo>
                    <a:lnTo>
                      <a:pt x="4824" y="3161"/>
                    </a:lnTo>
                    <a:lnTo>
                      <a:pt x="4821" y="3162"/>
                    </a:lnTo>
                    <a:lnTo>
                      <a:pt x="4817" y="3165"/>
                    </a:lnTo>
                    <a:lnTo>
                      <a:pt x="4810" y="3171"/>
                    </a:lnTo>
                    <a:lnTo>
                      <a:pt x="4802" y="3181"/>
                    </a:lnTo>
                    <a:lnTo>
                      <a:pt x="4788" y="3196"/>
                    </a:lnTo>
                    <a:lnTo>
                      <a:pt x="4773" y="3213"/>
                    </a:lnTo>
                    <a:lnTo>
                      <a:pt x="4756" y="3228"/>
                    </a:lnTo>
                    <a:lnTo>
                      <a:pt x="4736" y="3243"/>
                    </a:lnTo>
                    <a:lnTo>
                      <a:pt x="4717" y="3257"/>
                    </a:lnTo>
                    <a:lnTo>
                      <a:pt x="4697" y="3269"/>
                    </a:lnTo>
                    <a:lnTo>
                      <a:pt x="4677" y="3280"/>
                    </a:lnTo>
                    <a:lnTo>
                      <a:pt x="4658" y="3288"/>
                    </a:lnTo>
                    <a:lnTo>
                      <a:pt x="4641" y="3296"/>
                    </a:lnTo>
                    <a:lnTo>
                      <a:pt x="4623" y="3305"/>
                    </a:lnTo>
                    <a:lnTo>
                      <a:pt x="4615" y="3308"/>
                    </a:lnTo>
                    <a:lnTo>
                      <a:pt x="4606" y="3311"/>
                    </a:lnTo>
                    <a:lnTo>
                      <a:pt x="4596" y="3313"/>
                    </a:lnTo>
                    <a:lnTo>
                      <a:pt x="4585" y="3314"/>
                    </a:lnTo>
                    <a:lnTo>
                      <a:pt x="4580" y="3313"/>
                    </a:lnTo>
                    <a:lnTo>
                      <a:pt x="4575" y="3312"/>
                    </a:lnTo>
                    <a:lnTo>
                      <a:pt x="4571" y="3310"/>
                    </a:lnTo>
                    <a:lnTo>
                      <a:pt x="4567" y="3308"/>
                    </a:lnTo>
                    <a:lnTo>
                      <a:pt x="4560" y="3301"/>
                    </a:lnTo>
                    <a:lnTo>
                      <a:pt x="4554" y="3293"/>
                    </a:lnTo>
                    <a:lnTo>
                      <a:pt x="4548" y="3285"/>
                    </a:lnTo>
                    <a:lnTo>
                      <a:pt x="4541" y="3277"/>
                    </a:lnTo>
                    <a:lnTo>
                      <a:pt x="4538" y="3274"/>
                    </a:lnTo>
                    <a:lnTo>
                      <a:pt x="4534" y="3271"/>
                    </a:lnTo>
                    <a:lnTo>
                      <a:pt x="4530" y="3268"/>
                    </a:lnTo>
                    <a:lnTo>
                      <a:pt x="4524" y="3267"/>
                    </a:lnTo>
                    <a:lnTo>
                      <a:pt x="4520" y="3266"/>
                    </a:lnTo>
                    <a:lnTo>
                      <a:pt x="4516" y="3266"/>
                    </a:lnTo>
                    <a:lnTo>
                      <a:pt x="4512" y="3266"/>
                    </a:lnTo>
                    <a:lnTo>
                      <a:pt x="4509" y="3267"/>
                    </a:lnTo>
                    <a:lnTo>
                      <a:pt x="4503" y="3270"/>
                    </a:lnTo>
                    <a:lnTo>
                      <a:pt x="4497" y="3273"/>
                    </a:lnTo>
                    <a:lnTo>
                      <a:pt x="4494" y="3274"/>
                    </a:lnTo>
                    <a:lnTo>
                      <a:pt x="4491" y="3275"/>
                    </a:lnTo>
                    <a:lnTo>
                      <a:pt x="4488" y="3276"/>
                    </a:lnTo>
                    <a:lnTo>
                      <a:pt x="4484" y="3275"/>
                    </a:lnTo>
                    <a:lnTo>
                      <a:pt x="4481" y="3274"/>
                    </a:lnTo>
                    <a:lnTo>
                      <a:pt x="4477" y="3272"/>
                    </a:lnTo>
                    <a:lnTo>
                      <a:pt x="4471" y="3269"/>
                    </a:lnTo>
                    <a:lnTo>
                      <a:pt x="4466" y="3265"/>
                    </a:lnTo>
                    <a:lnTo>
                      <a:pt x="4454" y="3253"/>
                    </a:lnTo>
                    <a:lnTo>
                      <a:pt x="4441" y="3244"/>
                    </a:lnTo>
                    <a:lnTo>
                      <a:pt x="4429" y="3237"/>
                    </a:lnTo>
                    <a:lnTo>
                      <a:pt x="4415" y="3233"/>
                    </a:lnTo>
                    <a:lnTo>
                      <a:pt x="4401" y="3230"/>
                    </a:lnTo>
                    <a:lnTo>
                      <a:pt x="4386" y="3228"/>
                    </a:lnTo>
                    <a:lnTo>
                      <a:pt x="4370" y="3227"/>
                    </a:lnTo>
                    <a:lnTo>
                      <a:pt x="4352" y="3227"/>
                    </a:lnTo>
                    <a:lnTo>
                      <a:pt x="4347" y="3227"/>
                    </a:lnTo>
                    <a:lnTo>
                      <a:pt x="4344" y="3228"/>
                    </a:lnTo>
                    <a:lnTo>
                      <a:pt x="4341" y="3229"/>
                    </a:lnTo>
                    <a:lnTo>
                      <a:pt x="4339" y="3231"/>
                    </a:lnTo>
                    <a:lnTo>
                      <a:pt x="4338" y="3234"/>
                    </a:lnTo>
                    <a:lnTo>
                      <a:pt x="4337" y="3236"/>
                    </a:lnTo>
                    <a:lnTo>
                      <a:pt x="4337" y="3239"/>
                    </a:lnTo>
                    <a:lnTo>
                      <a:pt x="4338" y="3243"/>
                    </a:lnTo>
                    <a:lnTo>
                      <a:pt x="4340" y="3251"/>
                    </a:lnTo>
                    <a:lnTo>
                      <a:pt x="4344" y="3260"/>
                    </a:lnTo>
                    <a:lnTo>
                      <a:pt x="4350" y="3270"/>
                    </a:lnTo>
                    <a:lnTo>
                      <a:pt x="4356" y="3281"/>
                    </a:lnTo>
                    <a:lnTo>
                      <a:pt x="4370" y="3305"/>
                    </a:lnTo>
                    <a:lnTo>
                      <a:pt x="4382" y="3330"/>
                    </a:lnTo>
                    <a:lnTo>
                      <a:pt x="4386" y="3342"/>
                    </a:lnTo>
                    <a:lnTo>
                      <a:pt x="4388" y="3353"/>
                    </a:lnTo>
                    <a:lnTo>
                      <a:pt x="4389" y="3359"/>
                    </a:lnTo>
                    <a:lnTo>
                      <a:pt x="4389" y="3364"/>
                    </a:lnTo>
                    <a:lnTo>
                      <a:pt x="4388" y="3369"/>
                    </a:lnTo>
                    <a:lnTo>
                      <a:pt x="4387" y="3374"/>
                    </a:lnTo>
                    <a:lnTo>
                      <a:pt x="4383" y="3387"/>
                    </a:lnTo>
                    <a:lnTo>
                      <a:pt x="4381" y="3399"/>
                    </a:lnTo>
                    <a:lnTo>
                      <a:pt x="4380" y="3409"/>
                    </a:lnTo>
                    <a:lnTo>
                      <a:pt x="4380" y="3418"/>
                    </a:lnTo>
                    <a:lnTo>
                      <a:pt x="4380" y="3432"/>
                    </a:lnTo>
                    <a:lnTo>
                      <a:pt x="4380" y="3440"/>
                    </a:lnTo>
                    <a:lnTo>
                      <a:pt x="4379" y="3442"/>
                    </a:lnTo>
                    <a:lnTo>
                      <a:pt x="4376" y="3443"/>
                    </a:lnTo>
                    <a:lnTo>
                      <a:pt x="4371" y="3442"/>
                    </a:lnTo>
                    <a:lnTo>
                      <a:pt x="4365" y="3440"/>
                    </a:lnTo>
                    <a:lnTo>
                      <a:pt x="4343" y="3432"/>
                    </a:lnTo>
                    <a:lnTo>
                      <a:pt x="4309" y="3418"/>
                    </a:lnTo>
                    <a:lnTo>
                      <a:pt x="4294" y="3411"/>
                    </a:lnTo>
                    <a:lnTo>
                      <a:pt x="4280" y="3403"/>
                    </a:lnTo>
                    <a:lnTo>
                      <a:pt x="4267" y="3394"/>
                    </a:lnTo>
                    <a:lnTo>
                      <a:pt x="4254" y="3384"/>
                    </a:lnTo>
                    <a:lnTo>
                      <a:pt x="4230" y="3363"/>
                    </a:lnTo>
                    <a:lnTo>
                      <a:pt x="4205" y="3340"/>
                    </a:lnTo>
                    <a:lnTo>
                      <a:pt x="4199" y="3335"/>
                    </a:lnTo>
                    <a:lnTo>
                      <a:pt x="4193" y="3332"/>
                    </a:lnTo>
                    <a:lnTo>
                      <a:pt x="4188" y="3329"/>
                    </a:lnTo>
                    <a:lnTo>
                      <a:pt x="4183" y="3327"/>
                    </a:lnTo>
                    <a:lnTo>
                      <a:pt x="4173" y="3324"/>
                    </a:lnTo>
                    <a:lnTo>
                      <a:pt x="4163" y="3324"/>
                    </a:lnTo>
                    <a:lnTo>
                      <a:pt x="4144" y="3327"/>
                    </a:lnTo>
                    <a:lnTo>
                      <a:pt x="4127" y="3332"/>
                    </a:lnTo>
                    <a:lnTo>
                      <a:pt x="4118" y="3333"/>
                    </a:lnTo>
                    <a:lnTo>
                      <a:pt x="4110" y="3333"/>
                    </a:lnTo>
                    <a:lnTo>
                      <a:pt x="4106" y="3333"/>
                    </a:lnTo>
                    <a:lnTo>
                      <a:pt x="4102" y="3332"/>
                    </a:lnTo>
                    <a:lnTo>
                      <a:pt x="4098" y="3330"/>
                    </a:lnTo>
                    <a:lnTo>
                      <a:pt x="4092" y="3327"/>
                    </a:lnTo>
                    <a:lnTo>
                      <a:pt x="4088" y="3324"/>
                    </a:lnTo>
                    <a:lnTo>
                      <a:pt x="4084" y="3320"/>
                    </a:lnTo>
                    <a:lnTo>
                      <a:pt x="4080" y="3315"/>
                    </a:lnTo>
                    <a:lnTo>
                      <a:pt x="4075" y="3309"/>
                    </a:lnTo>
                    <a:lnTo>
                      <a:pt x="4066" y="3293"/>
                    </a:lnTo>
                    <a:lnTo>
                      <a:pt x="4057" y="3273"/>
                    </a:lnTo>
                    <a:lnTo>
                      <a:pt x="4054" y="3265"/>
                    </a:lnTo>
                    <a:lnTo>
                      <a:pt x="4050" y="3257"/>
                    </a:lnTo>
                    <a:lnTo>
                      <a:pt x="4046" y="3250"/>
                    </a:lnTo>
                    <a:lnTo>
                      <a:pt x="4040" y="3244"/>
                    </a:lnTo>
                    <a:lnTo>
                      <a:pt x="4036" y="3238"/>
                    </a:lnTo>
                    <a:lnTo>
                      <a:pt x="4031" y="3234"/>
                    </a:lnTo>
                    <a:lnTo>
                      <a:pt x="4027" y="3229"/>
                    </a:lnTo>
                    <a:lnTo>
                      <a:pt x="4022" y="3226"/>
                    </a:lnTo>
                    <a:lnTo>
                      <a:pt x="4017" y="3223"/>
                    </a:lnTo>
                    <a:lnTo>
                      <a:pt x="4012" y="3220"/>
                    </a:lnTo>
                    <a:lnTo>
                      <a:pt x="4007" y="3219"/>
                    </a:lnTo>
                    <a:lnTo>
                      <a:pt x="4001" y="3217"/>
                    </a:lnTo>
                    <a:lnTo>
                      <a:pt x="3990" y="3216"/>
                    </a:lnTo>
                    <a:lnTo>
                      <a:pt x="3978" y="3215"/>
                    </a:lnTo>
                    <a:lnTo>
                      <a:pt x="3966" y="3217"/>
                    </a:lnTo>
                    <a:lnTo>
                      <a:pt x="3953" y="3219"/>
                    </a:lnTo>
                    <a:lnTo>
                      <a:pt x="3940" y="3222"/>
                    </a:lnTo>
                    <a:lnTo>
                      <a:pt x="3926" y="3225"/>
                    </a:lnTo>
                    <a:lnTo>
                      <a:pt x="3898" y="3233"/>
                    </a:lnTo>
                    <a:lnTo>
                      <a:pt x="3869" y="3239"/>
                    </a:lnTo>
                    <a:lnTo>
                      <a:pt x="3857" y="3241"/>
                    </a:lnTo>
                    <a:lnTo>
                      <a:pt x="3845" y="3242"/>
                    </a:lnTo>
                    <a:lnTo>
                      <a:pt x="3835" y="3242"/>
                    </a:lnTo>
                    <a:lnTo>
                      <a:pt x="3824" y="3242"/>
                    </a:lnTo>
                    <a:lnTo>
                      <a:pt x="3816" y="3241"/>
                    </a:lnTo>
                    <a:lnTo>
                      <a:pt x="3808" y="3239"/>
                    </a:lnTo>
                    <a:lnTo>
                      <a:pt x="3800" y="3237"/>
                    </a:lnTo>
                    <a:lnTo>
                      <a:pt x="3794" y="3234"/>
                    </a:lnTo>
                    <a:lnTo>
                      <a:pt x="3788" y="3231"/>
                    </a:lnTo>
                    <a:lnTo>
                      <a:pt x="3782" y="3228"/>
                    </a:lnTo>
                    <a:lnTo>
                      <a:pt x="3777" y="3224"/>
                    </a:lnTo>
                    <a:lnTo>
                      <a:pt x="3771" y="3219"/>
                    </a:lnTo>
                    <a:lnTo>
                      <a:pt x="3763" y="3210"/>
                    </a:lnTo>
                    <a:lnTo>
                      <a:pt x="3756" y="3199"/>
                    </a:lnTo>
                    <a:lnTo>
                      <a:pt x="3744" y="3174"/>
                    </a:lnTo>
                    <a:lnTo>
                      <a:pt x="3731" y="3149"/>
                    </a:lnTo>
                    <a:lnTo>
                      <a:pt x="3724" y="3137"/>
                    </a:lnTo>
                    <a:lnTo>
                      <a:pt x="3714" y="3126"/>
                    </a:lnTo>
                    <a:lnTo>
                      <a:pt x="3709" y="3121"/>
                    </a:lnTo>
                    <a:lnTo>
                      <a:pt x="3704" y="3115"/>
                    </a:lnTo>
                    <a:lnTo>
                      <a:pt x="3698" y="3110"/>
                    </a:lnTo>
                    <a:lnTo>
                      <a:pt x="3691" y="3106"/>
                    </a:lnTo>
                    <a:lnTo>
                      <a:pt x="3672" y="3093"/>
                    </a:lnTo>
                    <a:lnTo>
                      <a:pt x="3652" y="3080"/>
                    </a:lnTo>
                    <a:lnTo>
                      <a:pt x="3632" y="3068"/>
                    </a:lnTo>
                    <a:lnTo>
                      <a:pt x="3612" y="3057"/>
                    </a:lnTo>
                    <a:lnTo>
                      <a:pt x="3601" y="3052"/>
                    </a:lnTo>
                    <a:lnTo>
                      <a:pt x="3590" y="3048"/>
                    </a:lnTo>
                    <a:lnTo>
                      <a:pt x="3580" y="3045"/>
                    </a:lnTo>
                    <a:lnTo>
                      <a:pt x="3569" y="3044"/>
                    </a:lnTo>
                    <a:lnTo>
                      <a:pt x="3557" y="3043"/>
                    </a:lnTo>
                    <a:lnTo>
                      <a:pt x="3545" y="3044"/>
                    </a:lnTo>
                    <a:lnTo>
                      <a:pt x="3534" y="3046"/>
                    </a:lnTo>
                    <a:lnTo>
                      <a:pt x="3522" y="3049"/>
                    </a:lnTo>
                    <a:lnTo>
                      <a:pt x="3513" y="3053"/>
                    </a:lnTo>
                    <a:lnTo>
                      <a:pt x="3501" y="3059"/>
                    </a:lnTo>
                    <a:lnTo>
                      <a:pt x="3489" y="3067"/>
                    </a:lnTo>
                    <a:lnTo>
                      <a:pt x="3477" y="3077"/>
                    </a:lnTo>
                    <a:lnTo>
                      <a:pt x="3473" y="3081"/>
                    </a:lnTo>
                    <a:lnTo>
                      <a:pt x="3469" y="3086"/>
                    </a:lnTo>
                    <a:lnTo>
                      <a:pt x="3466" y="3091"/>
                    </a:lnTo>
                    <a:lnTo>
                      <a:pt x="3464" y="3095"/>
                    </a:lnTo>
                    <a:lnTo>
                      <a:pt x="3464" y="3099"/>
                    </a:lnTo>
                    <a:lnTo>
                      <a:pt x="3466" y="3103"/>
                    </a:lnTo>
                    <a:lnTo>
                      <a:pt x="3470" y="3106"/>
                    </a:lnTo>
                    <a:lnTo>
                      <a:pt x="3476" y="3109"/>
                    </a:lnTo>
                    <a:lnTo>
                      <a:pt x="3496" y="3117"/>
                    </a:lnTo>
                    <a:lnTo>
                      <a:pt x="3515" y="3125"/>
                    </a:lnTo>
                    <a:lnTo>
                      <a:pt x="3523" y="3130"/>
                    </a:lnTo>
                    <a:lnTo>
                      <a:pt x="3532" y="3135"/>
                    </a:lnTo>
                    <a:lnTo>
                      <a:pt x="3540" y="3142"/>
                    </a:lnTo>
                    <a:lnTo>
                      <a:pt x="3549" y="3150"/>
                    </a:lnTo>
                    <a:lnTo>
                      <a:pt x="3553" y="3156"/>
                    </a:lnTo>
                    <a:lnTo>
                      <a:pt x="3557" y="3163"/>
                    </a:lnTo>
                    <a:lnTo>
                      <a:pt x="3561" y="3170"/>
                    </a:lnTo>
                    <a:lnTo>
                      <a:pt x="3563" y="3177"/>
                    </a:lnTo>
                    <a:lnTo>
                      <a:pt x="3566" y="3193"/>
                    </a:lnTo>
                    <a:lnTo>
                      <a:pt x="3571" y="3208"/>
                    </a:lnTo>
                    <a:lnTo>
                      <a:pt x="3577" y="3218"/>
                    </a:lnTo>
                    <a:lnTo>
                      <a:pt x="3584" y="3229"/>
                    </a:lnTo>
                    <a:lnTo>
                      <a:pt x="3591" y="3239"/>
                    </a:lnTo>
                    <a:lnTo>
                      <a:pt x="3599" y="3249"/>
                    </a:lnTo>
                    <a:lnTo>
                      <a:pt x="3617" y="3269"/>
                    </a:lnTo>
                    <a:lnTo>
                      <a:pt x="3632" y="3288"/>
                    </a:lnTo>
                    <a:lnTo>
                      <a:pt x="3639" y="3298"/>
                    </a:lnTo>
                    <a:lnTo>
                      <a:pt x="3645" y="3309"/>
                    </a:lnTo>
                    <a:lnTo>
                      <a:pt x="3650" y="3319"/>
                    </a:lnTo>
                    <a:lnTo>
                      <a:pt x="3653" y="3329"/>
                    </a:lnTo>
                    <a:lnTo>
                      <a:pt x="3655" y="3340"/>
                    </a:lnTo>
                    <a:lnTo>
                      <a:pt x="3655" y="3351"/>
                    </a:lnTo>
                    <a:lnTo>
                      <a:pt x="3655" y="3357"/>
                    </a:lnTo>
                    <a:lnTo>
                      <a:pt x="3653" y="3362"/>
                    </a:lnTo>
                    <a:lnTo>
                      <a:pt x="3652" y="3368"/>
                    </a:lnTo>
                    <a:lnTo>
                      <a:pt x="3649" y="3374"/>
                    </a:lnTo>
                    <a:lnTo>
                      <a:pt x="3648" y="3377"/>
                    </a:lnTo>
                    <a:lnTo>
                      <a:pt x="3645" y="3379"/>
                    </a:lnTo>
                    <a:lnTo>
                      <a:pt x="3642" y="3381"/>
                    </a:lnTo>
                    <a:lnTo>
                      <a:pt x="3639" y="3383"/>
                    </a:lnTo>
                    <a:lnTo>
                      <a:pt x="3631" y="3384"/>
                    </a:lnTo>
                    <a:lnTo>
                      <a:pt x="3622" y="3384"/>
                    </a:lnTo>
                    <a:lnTo>
                      <a:pt x="3610" y="3383"/>
                    </a:lnTo>
                    <a:lnTo>
                      <a:pt x="3598" y="3380"/>
                    </a:lnTo>
                    <a:lnTo>
                      <a:pt x="3585" y="3377"/>
                    </a:lnTo>
                    <a:lnTo>
                      <a:pt x="3572" y="3373"/>
                    </a:lnTo>
                    <a:lnTo>
                      <a:pt x="3544" y="3363"/>
                    </a:lnTo>
                    <a:lnTo>
                      <a:pt x="3517" y="3353"/>
                    </a:lnTo>
                    <a:lnTo>
                      <a:pt x="3492" y="3344"/>
                    </a:lnTo>
                    <a:lnTo>
                      <a:pt x="3474" y="3339"/>
                    </a:lnTo>
                    <a:lnTo>
                      <a:pt x="3449" y="3333"/>
                    </a:lnTo>
                    <a:lnTo>
                      <a:pt x="3431" y="3329"/>
                    </a:lnTo>
                    <a:lnTo>
                      <a:pt x="3423" y="3326"/>
                    </a:lnTo>
                    <a:lnTo>
                      <a:pt x="3415" y="3322"/>
                    </a:lnTo>
                    <a:lnTo>
                      <a:pt x="3406" y="3317"/>
                    </a:lnTo>
                    <a:lnTo>
                      <a:pt x="3394" y="3310"/>
                    </a:lnTo>
                    <a:lnTo>
                      <a:pt x="3382" y="3298"/>
                    </a:lnTo>
                    <a:lnTo>
                      <a:pt x="3365" y="3282"/>
                    </a:lnTo>
                    <a:lnTo>
                      <a:pt x="3351" y="3266"/>
                    </a:lnTo>
                    <a:lnTo>
                      <a:pt x="3343" y="3258"/>
                    </a:lnTo>
                    <a:lnTo>
                      <a:pt x="3339" y="3256"/>
                    </a:lnTo>
                    <a:lnTo>
                      <a:pt x="3336" y="3255"/>
                    </a:lnTo>
                    <a:lnTo>
                      <a:pt x="3334" y="3255"/>
                    </a:lnTo>
                    <a:lnTo>
                      <a:pt x="3332" y="3256"/>
                    </a:lnTo>
                    <a:lnTo>
                      <a:pt x="3327" y="3269"/>
                    </a:lnTo>
                    <a:lnTo>
                      <a:pt x="3320" y="3283"/>
                    </a:lnTo>
                    <a:lnTo>
                      <a:pt x="3311" y="3297"/>
                    </a:lnTo>
                    <a:lnTo>
                      <a:pt x="3302" y="3312"/>
                    </a:lnTo>
                    <a:lnTo>
                      <a:pt x="3283" y="3338"/>
                    </a:lnTo>
                    <a:lnTo>
                      <a:pt x="3267" y="3359"/>
                    </a:lnTo>
                    <a:lnTo>
                      <a:pt x="3264" y="3361"/>
                    </a:lnTo>
                    <a:lnTo>
                      <a:pt x="3261" y="3363"/>
                    </a:lnTo>
                    <a:lnTo>
                      <a:pt x="3257" y="3364"/>
                    </a:lnTo>
                    <a:lnTo>
                      <a:pt x="3252" y="3365"/>
                    </a:lnTo>
                    <a:lnTo>
                      <a:pt x="3242" y="3365"/>
                    </a:lnTo>
                    <a:lnTo>
                      <a:pt x="3230" y="3365"/>
                    </a:lnTo>
                    <a:lnTo>
                      <a:pt x="3219" y="3364"/>
                    </a:lnTo>
                    <a:lnTo>
                      <a:pt x="3209" y="3364"/>
                    </a:lnTo>
                    <a:lnTo>
                      <a:pt x="3205" y="3364"/>
                    </a:lnTo>
                    <a:lnTo>
                      <a:pt x="3201" y="3365"/>
                    </a:lnTo>
                    <a:lnTo>
                      <a:pt x="3198" y="3366"/>
                    </a:lnTo>
                    <a:lnTo>
                      <a:pt x="3196" y="3368"/>
                    </a:lnTo>
                    <a:lnTo>
                      <a:pt x="3189" y="3378"/>
                    </a:lnTo>
                    <a:lnTo>
                      <a:pt x="3182" y="3392"/>
                    </a:lnTo>
                    <a:lnTo>
                      <a:pt x="3177" y="3398"/>
                    </a:lnTo>
                    <a:lnTo>
                      <a:pt x="3174" y="3404"/>
                    </a:lnTo>
                    <a:lnTo>
                      <a:pt x="3170" y="3408"/>
                    </a:lnTo>
                    <a:lnTo>
                      <a:pt x="3167" y="3410"/>
                    </a:lnTo>
                    <a:lnTo>
                      <a:pt x="3153" y="3417"/>
                    </a:lnTo>
                    <a:lnTo>
                      <a:pt x="3137" y="3423"/>
                    </a:lnTo>
                    <a:lnTo>
                      <a:pt x="3128" y="3426"/>
                    </a:lnTo>
                    <a:lnTo>
                      <a:pt x="3118" y="3427"/>
                    </a:lnTo>
                    <a:lnTo>
                      <a:pt x="3108" y="3426"/>
                    </a:lnTo>
                    <a:lnTo>
                      <a:pt x="3097" y="3424"/>
                    </a:lnTo>
                    <a:lnTo>
                      <a:pt x="3085" y="3422"/>
                    </a:lnTo>
                    <a:lnTo>
                      <a:pt x="3072" y="3421"/>
                    </a:lnTo>
                    <a:lnTo>
                      <a:pt x="3060" y="3420"/>
                    </a:lnTo>
                    <a:lnTo>
                      <a:pt x="3048" y="3417"/>
                    </a:lnTo>
                    <a:lnTo>
                      <a:pt x="3038" y="3410"/>
                    </a:lnTo>
                    <a:lnTo>
                      <a:pt x="3025" y="3401"/>
                    </a:lnTo>
                    <a:lnTo>
                      <a:pt x="3018" y="3397"/>
                    </a:lnTo>
                    <a:lnTo>
                      <a:pt x="3012" y="3394"/>
                    </a:lnTo>
                    <a:lnTo>
                      <a:pt x="3010" y="3393"/>
                    </a:lnTo>
                    <a:lnTo>
                      <a:pt x="3008" y="3393"/>
                    </a:lnTo>
                    <a:lnTo>
                      <a:pt x="3007" y="3393"/>
                    </a:lnTo>
                    <a:lnTo>
                      <a:pt x="3006" y="3394"/>
                    </a:lnTo>
                    <a:lnTo>
                      <a:pt x="2999" y="3407"/>
                    </a:lnTo>
                    <a:lnTo>
                      <a:pt x="2992" y="3419"/>
                    </a:lnTo>
                    <a:lnTo>
                      <a:pt x="2985" y="3430"/>
                    </a:lnTo>
                    <a:lnTo>
                      <a:pt x="2979" y="3443"/>
                    </a:lnTo>
                    <a:lnTo>
                      <a:pt x="2975" y="3454"/>
                    </a:lnTo>
                    <a:lnTo>
                      <a:pt x="2973" y="3461"/>
                    </a:lnTo>
                    <a:lnTo>
                      <a:pt x="2973" y="3466"/>
                    </a:lnTo>
                    <a:lnTo>
                      <a:pt x="2974" y="3469"/>
                    </a:lnTo>
                    <a:lnTo>
                      <a:pt x="2976" y="3473"/>
                    </a:lnTo>
                    <a:lnTo>
                      <a:pt x="2978" y="3476"/>
                    </a:lnTo>
                    <a:lnTo>
                      <a:pt x="2980" y="3482"/>
                    </a:lnTo>
                    <a:lnTo>
                      <a:pt x="2981" y="3491"/>
                    </a:lnTo>
                    <a:lnTo>
                      <a:pt x="2979" y="3498"/>
                    </a:lnTo>
                    <a:lnTo>
                      <a:pt x="2976" y="3509"/>
                    </a:lnTo>
                    <a:lnTo>
                      <a:pt x="2975" y="3515"/>
                    </a:lnTo>
                    <a:lnTo>
                      <a:pt x="2975" y="3521"/>
                    </a:lnTo>
                    <a:lnTo>
                      <a:pt x="2975" y="3523"/>
                    </a:lnTo>
                    <a:lnTo>
                      <a:pt x="2976" y="3525"/>
                    </a:lnTo>
                    <a:lnTo>
                      <a:pt x="2978" y="3527"/>
                    </a:lnTo>
                    <a:lnTo>
                      <a:pt x="2980" y="3528"/>
                    </a:lnTo>
                    <a:lnTo>
                      <a:pt x="2993" y="3535"/>
                    </a:lnTo>
                    <a:lnTo>
                      <a:pt x="3016" y="3548"/>
                    </a:lnTo>
                    <a:lnTo>
                      <a:pt x="3029" y="3555"/>
                    </a:lnTo>
                    <a:lnTo>
                      <a:pt x="3041" y="3562"/>
                    </a:lnTo>
                    <a:lnTo>
                      <a:pt x="3050" y="3568"/>
                    </a:lnTo>
                    <a:lnTo>
                      <a:pt x="3056" y="3573"/>
                    </a:lnTo>
                    <a:lnTo>
                      <a:pt x="3058" y="3576"/>
                    </a:lnTo>
                    <a:lnTo>
                      <a:pt x="3059" y="3580"/>
                    </a:lnTo>
                    <a:lnTo>
                      <a:pt x="3059" y="3584"/>
                    </a:lnTo>
                    <a:lnTo>
                      <a:pt x="3059" y="3589"/>
                    </a:lnTo>
                    <a:lnTo>
                      <a:pt x="3057" y="3601"/>
                    </a:lnTo>
                    <a:lnTo>
                      <a:pt x="3054" y="3613"/>
                    </a:lnTo>
                    <a:lnTo>
                      <a:pt x="3051" y="3625"/>
                    </a:lnTo>
                    <a:lnTo>
                      <a:pt x="3048" y="3637"/>
                    </a:lnTo>
                    <a:lnTo>
                      <a:pt x="3047" y="3643"/>
                    </a:lnTo>
                    <a:lnTo>
                      <a:pt x="3047" y="3648"/>
                    </a:lnTo>
                    <a:lnTo>
                      <a:pt x="3047" y="3652"/>
                    </a:lnTo>
                    <a:lnTo>
                      <a:pt x="3048" y="3656"/>
                    </a:lnTo>
                    <a:lnTo>
                      <a:pt x="3057" y="3667"/>
                    </a:lnTo>
                    <a:lnTo>
                      <a:pt x="3071" y="3682"/>
                    </a:lnTo>
                    <a:lnTo>
                      <a:pt x="3088" y="3697"/>
                    </a:lnTo>
                    <a:lnTo>
                      <a:pt x="3099" y="3710"/>
                    </a:lnTo>
                    <a:lnTo>
                      <a:pt x="3104" y="3716"/>
                    </a:lnTo>
                    <a:lnTo>
                      <a:pt x="3107" y="3723"/>
                    </a:lnTo>
                    <a:lnTo>
                      <a:pt x="3108" y="3729"/>
                    </a:lnTo>
                    <a:lnTo>
                      <a:pt x="3108" y="3734"/>
                    </a:lnTo>
                    <a:lnTo>
                      <a:pt x="3107" y="3739"/>
                    </a:lnTo>
                    <a:lnTo>
                      <a:pt x="3105" y="3744"/>
                    </a:lnTo>
                    <a:lnTo>
                      <a:pt x="3102" y="3749"/>
                    </a:lnTo>
                    <a:lnTo>
                      <a:pt x="3097" y="3753"/>
                    </a:lnTo>
                    <a:lnTo>
                      <a:pt x="3087" y="3762"/>
                    </a:lnTo>
                    <a:lnTo>
                      <a:pt x="3073" y="3770"/>
                    </a:lnTo>
                    <a:lnTo>
                      <a:pt x="3059" y="3778"/>
                    </a:lnTo>
                    <a:lnTo>
                      <a:pt x="3045" y="3787"/>
                    </a:lnTo>
                    <a:lnTo>
                      <a:pt x="3031" y="3796"/>
                    </a:lnTo>
                    <a:lnTo>
                      <a:pt x="3016" y="3804"/>
                    </a:lnTo>
                    <a:lnTo>
                      <a:pt x="3002" y="3814"/>
                    </a:lnTo>
                    <a:lnTo>
                      <a:pt x="2988" y="3824"/>
                    </a:lnTo>
                    <a:lnTo>
                      <a:pt x="2981" y="3833"/>
                    </a:lnTo>
                    <a:lnTo>
                      <a:pt x="2973" y="3846"/>
                    </a:lnTo>
                    <a:lnTo>
                      <a:pt x="2968" y="3852"/>
                    </a:lnTo>
                    <a:lnTo>
                      <a:pt x="2963" y="3858"/>
                    </a:lnTo>
                    <a:lnTo>
                      <a:pt x="2958" y="3862"/>
                    </a:lnTo>
                    <a:lnTo>
                      <a:pt x="2954" y="3865"/>
                    </a:lnTo>
                    <a:lnTo>
                      <a:pt x="2954" y="3865"/>
                    </a:lnTo>
                    <a:lnTo>
                      <a:pt x="2893" y="3832"/>
                    </a:lnTo>
                    <a:lnTo>
                      <a:pt x="2862" y="3803"/>
                    </a:lnTo>
                    <a:lnTo>
                      <a:pt x="2806" y="3696"/>
                    </a:lnTo>
                    <a:lnTo>
                      <a:pt x="2715" y="3707"/>
                    </a:lnTo>
                    <a:lnTo>
                      <a:pt x="2720" y="3798"/>
                    </a:lnTo>
                    <a:lnTo>
                      <a:pt x="2720" y="3798"/>
                    </a:lnTo>
                    <a:lnTo>
                      <a:pt x="2603" y="3788"/>
                    </a:lnTo>
                    <a:lnTo>
                      <a:pt x="2548" y="3788"/>
                    </a:lnTo>
                    <a:lnTo>
                      <a:pt x="2534" y="3789"/>
                    </a:lnTo>
                    <a:lnTo>
                      <a:pt x="2521" y="3791"/>
                    </a:lnTo>
                    <a:lnTo>
                      <a:pt x="2509" y="3792"/>
                    </a:lnTo>
                    <a:lnTo>
                      <a:pt x="2497" y="3793"/>
                    </a:lnTo>
                    <a:lnTo>
                      <a:pt x="2481" y="3794"/>
                    </a:lnTo>
                    <a:lnTo>
                      <a:pt x="2467" y="3797"/>
                    </a:lnTo>
                    <a:lnTo>
                      <a:pt x="2454" y="3801"/>
                    </a:lnTo>
                    <a:lnTo>
                      <a:pt x="2441" y="3804"/>
                    </a:lnTo>
                    <a:lnTo>
                      <a:pt x="2427" y="3807"/>
                    </a:lnTo>
                    <a:lnTo>
                      <a:pt x="2413" y="3809"/>
                    </a:lnTo>
                    <a:lnTo>
                      <a:pt x="2407" y="3809"/>
                    </a:lnTo>
                    <a:lnTo>
                      <a:pt x="2399" y="3808"/>
                    </a:lnTo>
                    <a:lnTo>
                      <a:pt x="2392" y="3806"/>
                    </a:lnTo>
                    <a:lnTo>
                      <a:pt x="2384" y="3804"/>
                    </a:lnTo>
                    <a:lnTo>
                      <a:pt x="2377" y="3801"/>
                    </a:lnTo>
                    <a:lnTo>
                      <a:pt x="2368" y="3796"/>
                    </a:lnTo>
                    <a:lnTo>
                      <a:pt x="2359" y="3791"/>
                    </a:lnTo>
                    <a:lnTo>
                      <a:pt x="2351" y="3784"/>
                    </a:lnTo>
                    <a:lnTo>
                      <a:pt x="2334" y="3771"/>
                    </a:lnTo>
                    <a:lnTo>
                      <a:pt x="2319" y="3759"/>
                    </a:lnTo>
                    <a:lnTo>
                      <a:pt x="2318" y="3757"/>
                    </a:lnTo>
                    <a:lnTo>
                      <a:pt x="2317" y="3755"/>
                    </a:lnTo>
                    <a:lnTo>
                      <a:pt x="2315" y="3753"/>
                    </a:lnTo>
                    <a:lnTo>
                      <a:pt x="2314" y="3752"/>
                    </a:lnTo>
                    <a:lnTo>
                      <a:pt x="2310" y="3746"/>
                    </a:lnTo>
                    <a:lnTo>
                      <a:pt x="2301" y="3736"/>
                    </a:lnTo>
                    <a:lnTo>
                      <a:pt x="2292" y="3725"/>
                    </a:lnTo>
                    <a:lnTo>
                      <a:pt x="2286" y="3720"/>
                    </a:lnTo>
                    <a:lnTo>
                      <a:pt x="2280" y="3714"/>
                    </a:lnTo>
                    <a:lnTo>
                      <a:pt x="2275" y="3707"/>
                    </a:lnTo>
                    <a:lnTo>
                      <a:pt x="2264" y="3704"/>
                    </a:lnTo>
                    <a:lnTo>
                      <a:pt x="2253" y="3700"/>
                    </a:lnTo>
                    <a:lnTo>
                      <a:pt x="2242" y="3694"/>
                    </a:lnTo>
                    <a:lnTo>
                      <a:pt x="2231" y="3689"/>
                    </a:lnTo>
                    <a:lnTo>
                      <a:pt x="2209" y="3679"/>
                    </a:lnTo>
                    <a:lnTo>
                      <a:pt x="2192" y="3672"/>
                    </a:lnTo>
                    <a:lnTo>
                      <a:pt x="2165" y="3627"/>
                    </a:lnTo>
                    <a:lnTo>
                      <a:pt x="2163" y="3624"/>
                    </a:lnTo>
                    <a:lnTo>
                      <a:pt x="2160" y="3622"/>
                    </a:lnTo>
                    <a:lnTo>
                      <a:pt x="2155" y="3620"/>
                    </a:lnTo>
                    <a:lnTo>
                      <a:pt x="2150" y="3618"/>
                    </a:lnTo>
                    <a:lnTo>
                      <a:pt x="2137" y="3615"/>
                    </a:lnTo>
                    <a:lnTo>
                      <a:pt x="2122" y="3612"/>
                    </a:lnTo>
                    <a:lnTo>
                      <a:pt x="2105" y="3609"/>
                    </a:lnTo>
                    <a:lnTo>
                      <a:pt x="2091" y="3604"/>
                    </a:lnTo>
                    <a:lnTo>
                      <a:pt x="2084" y="3601"/>
                    </a:lnTo>
                    <a:lnTo>
                      <a:pt x="2078" y="3598"/>
                    </a:lnTo>
                    <a:lnTo>
                      <a:pt x="2073" y="3593"/>
                    </a:lnTo>
                    <a:lnTo>
                      <a:pt x="2069" y="3588"/>
                    </a:lnTo>
                    <a:lnTo>
                      <a:pt x="2056" y="3568"/>
                    </a:lnTo>
                    <a:lnTo>
                      <a:pt x="2040" y="3545"/>
                    </a:lnTo>
                    <a:lnTo>
                      <a:pt x="2033" y="3533"/>
                    </a:lnTo>
                    <a:lnTo>
                      <a:pt x="2027" y="3522"/>
                    </a:lnTo>
                    <a:lnTo>
                      <a:pt x="2022" y="3510"/>
                    </a:lnTo>
                    <a:lnTo>
                      <a:pt x="2018" y="3499"/>
                    </a:lnTo>
                    <a:lnTo>
                      <a:pt x="1983" y="3494"/>
                    </a:lnTo>
                    <a:lnTo>
                      <a:pt x="1937" y="3485"/>
                    </a:lnTo>
                    <a:lnTo>
                      <a:pt x="1925" y="3482"/>
                    </a:lnTo>
                    <a:lnTo>
                      <a:pt x="1914" y="3478"/>
                    </a:lnTo>
                    <a:lnTo>
                      <a:pt x="1904" y="3474"/>
                    </a:lnTo>
                    <a:lnTo>
                      <a:pt x="1895" y="3470"/>
                    </a:lnTo>
                    <a:lnTo>
                      <a:pt x="1886" y="3464"/>
                    </a:lnTo>
                    <a:lnTo>
                      <a:pt x="1879" y="3459"/>
                    </a:lnTo>
                    <a:lnTo>
                      <a:pt x="1877" y="3455"/>
                    </a:lnTo>
                    <a:lnTo>
                      <a:pt x="1874" y="3452"/>
                    </a:lnTo>
                    <a:lnTo>
                      <a:pt x="1873" y="3449"/>
                    </a:lnTo>
                    <a:lnTo>
                      <a:pt x="1871" y="3445"/>
                    </a:lnTo>
                    <a:lnTo>
                      <a:pt x="1856" y="3442"/>
                    </a:lnTo>
                    <a:lnTo>
                      <a:pt x="1840" y="3440"/>
                    </a:lnTo>
                    <a:lnTo>
                      <a:pt x="1821" y="3439"/>
                    </a:lnTo>
                    <a:lnTo>
                      <a:pt x="1804" y="3439"/>
                    </a:lnTo>
                    <a:lnTo>
                      <a:pt x="1796" y="3439"/>
                    </a:lnTo>
                    <a:lnTo>
                      <a:pt x="1788" y="3441"/>
                    </a:lnTo>
                    <a:lnTo>
                      <a:pt x="1779" y="3443"/>
                    </a:lnTo>
                    <a:lnTo>
                      <a:pt x="1771" y="3446"/>
                    </a:lnTo>
                    <a:lnTo>
                      <a:pt x="1764" y="3449"/>
                    </a:lnTo>
                    <a:lnTo>
                      <a:pt x="1757" y="3454"/>
                    </a:lnTo>
                    <a:lnTo>
                      <a:pt x="1751" y="3459"/>
                    </a:lnTo>
                    <a:lnTo>
                      <a:pt x="1745" y="3466"/>
                    </a:lnTo>
                    <a:lnTo>
                      <a:pt x="1740" y="3471"/>
                    </a:lnTo>
                    <a:lnTo>
                      <a:pt x="1734" y="3477"/>
                    </a:lnTo>
                    <a:lnTo>
                      <a:pt x="1726" y="3482"/>
                    </a:lnTo>
                    <a:lnTo>
                      <a:pt x="1719" y="3486"/>
                    </a:lnTo>
                    <a:lnTo>
                      <a:pt x="1710" y="3490"/>
                    </a:lnTo>
                    <a:lnTo>
                      <a:pt x="1701" y="3494"/>
                    </a:lnTo>
                    <a:lnTo>
                      <a:pt x="1691" y="3497"/>
                    </a:lnTo>
                    <a:lnTo>
                      <a:pt x="1682" y="3500"/>
                    </a:lnTo>
                    <a:lnTo>
                      <a:pt x="1671" y="3501"/>
                    </a:lnTo>
                    <a:lnTo>
                      <a:pt x="1662" y="3501"/>
                    </a:lnTo>
                    <a:lnTo>
                      <a:pt x="1653" y="3500"/>
                    </a:lnTo>
                    <a:lnTo>
                      <a:pt x="1645" y="3498"/>
                    </a:lnTo>
                    <a:lnTo>
                      <a:pt x="1638" y="3494"/>
                    </a:lnTo>
                    <a:lnTo>
                      <a:pt x="1632" y="3489"/>
                    </a:lnTo>
                    <a:lnTo>
                      <a:pt x="1629" y="3486"/>
                    </a:lnTo>
                    <a:lnTo>
                      <a:pt x="1627" y="3482"/>
                    </a:lnTo>
                    <a:lnTo>
                      <a:pt x="1625" y="3478"/>
                    </a:lnTo>
                    <a:lnTo>
                      <a:pt x="1624" y="3474"/>
                    </a:lnTo>
                    <a:lnTo>
                      <a:pt x="1619" y="3472"/>
                    </a:lnTo>
                    <a:lnTo>
                      <a:pt x="1615" y="3469"/>
                    </a:lnTo>
                    <a:lnTo>
                      <a:pt x="1611" y="3465"/>
                    </a:lnTo>
                    <a:lnTo>
                      <a:pt x="1607" y="3460"/>
                    </a:lnTo>
                    <a:lnTo>
                      <a:pt x="1598" y="3449"/>
                    </a:lnTo>
                    <a:lnTo>
                      <a:pt x="1589" y="3438"/>
                    </a:lnTo>
                    <a:lnTo>
                      <a:pt x="1584" y="3434"/>
                    </a:lnTo>
                    <a:lnTo>
                      <a:pt x="1579" y="3430"/>
                    </a:lnTo>
                    <a:lnTo>
                      <a:pt x="1574" y="3428"/>
                    </a:lnTo>
                    <a:lnTo>
                      <a:pt x="1569" y="3427"/>
                    </a:lnTo>
                    <a:lnTo>
                      <a:pt x="1562" y="3428"/>
                    </a:lnTo>
                    <a:lnTo>
                      <a:pt x="1556" y="3431"/>
                    </a:lnTo>
                    <a:lnTo>
                      <a:pt x="1550" y="3437"/>
                    </a:lnTo>
                    <a:lnTo>
                      <a:pt x="1544" y="3445"/>
                    </a:lnTo>
                    <a:lnTo>
                      <a:pt x="1531" y="3470"/>
                    </a:lnTo>
                    <a:lnTo>
                      <a:pt x="1511" y="3507"/>
                    </a:lnTo>
                    <a:lnTo>
                      <a:pt x="1502" y="3526"/>
                    </a:lnTo>
                    <a:lnTo>
                      <a:pt x="1492" y="3542"/>
                    </a:lnTo>
                    <a:lnTo>
                      <a:pt x="1488" y="3549"/>
                    </a:lnTo>
                    <a:lnTo>
                      <a:pt x="1483" y="3554"/>
                    </a:lnTo>
                    <a:lnTo>
                      <a:pt x="1479" y="3558"/>
                    </a:lnTo>
                    <a:lnTo>
                      <a:pt x="1475" y="3560"/>
                    </a:lnTo>
                    <a:lnTo>
                      <a:pt x="1474" y="3562"/>
                    </a:lnTo>
                    <a:lnTo>
                      <a:pt x="1472" y="3564"/>
                    </a:lnTo>
                    <a:lnTo>
                      <a:pt x="1469" y="3564"/>
                    </a:lnTo>
                    <a:lnTo>
                      <a:pt x="1465" y="3564"/>
                    </a:lnTo>
                    <a:lnTo>
                      <a:pt x="1456" y="3561"/>
                    </a:lnTo>
                    <a:lnTo>
                      <a:pt x="1446" y="3557"/>
                    </a:lnTo>
                    <a:lnTo>
                      <a:pt x="1428" y="3546"/>
                    </a:lnTo>
                    <a:lnTo>
                      <a:pt x="1418" y="3539"/>
                    </a:lnTo>
                    <a:lnTo>
                      <a:pt x="1406" y="3533"/>
                    </a:lnTo>
                    <a:lnTo>
                      <a:pt x="1386" y="3523"/>
                    </a:lnTo>
                    <a:lnTo>
                      <a:pt x="1368" y="3512"/>
                    </a:lnTo>
                    <a:lnTo>
                      <a:pt x="1359" y="3506"/>
                    </a:lnTo>
                    <a:lnTo>
                      <a:pt x="1346" y="3501"/>
                    </a:lnTo>
                    <a:lnTo>
                      <a:pt x="1326" y="3491"/>
                    </a:lnTo>
                    <a:lnTo>
                      <a:pt x="1316" y="3485"/>
                    </a:lnTo>
                    <a:lnTo>
                      <a:pt x="1307" y="3479"/>
                    </a:lnTo>
                    <a:lnTo>
                      <a:pt x="1301" y="3474"/>
                    </a:lnTo>
                    <a:lnTo>
                      <a:pt x="1297" y="3472"/>
                    </a:lnTo>
                    <a:lnTo>
                      <a:pt x="1294" y="3471"/>
                    </a:lnTo>
                    <a:lnTo>
                      <a:pt x="1290" y="3469"/>
                    </a:lnTo>
                    <a:lnTo>
                      <a:pt x="1288" y="3468"/>
                    </a:lnTo>
                    <a:lnTo>
                      <a:pt x="1287" y="3468"/>
                    </a:lnTo>
                    <a:lnTo>
                      <a:pt x="1285" y="3469"/>
                    </a:lnTo>
                    <a:lnTo>
                      <a:pt x="1284" y="3472"/>
                    </a:lnTo>
                    <a:lnTo>
                      <a:pt x="1282" y="3473"/>
                    </a:lnTo>
                    <a:lnTo>
                      <a:pt x="1277" y="3478"/>
                    </a:lnTo>
                    <a:lnTo>
                      <a:pt x="1272" y="3484"/>
                    </a:lnTo>
                    <a:lnTo>
                      <a:pt x="1266" y="3492"/>
                    </a:lnTo>
                    <a:lnTo>
                      <a:pt x="1251" y="3512"/>
                    </a:lnTo>
                    <a:lnTo>
                      <a:pt x="1233" y="3536"/>
                    </a:lnTo>
                    <a:lnTo>
                      <a:pt x="1216" y="3560"/>
                    </a:lnTo>
                    <a:lnTo>
                      <a:pt x="1199" y="3582"/>
                    </a:lnTo>
                    <a:lnTo>
                      <a:pt x="1183" y="3601"/>
                    </a:lnTo>
                    <a:lnTo>
                      <a:pt x="1172" y="3612"/>
                    </a:lnTo>
                    <a:lnTo>
                      <a:pt x="1167" y="3620"/>
                    </a:lnTo>
                    <a:lnTo>
                      <a:pt x="1163" y="3628"/>
                    </a:lnTo>
                    <a:lnTo>
                      <a:pt x="1159" y="3636"/>
                    </a:lnTo>
                    <a:lnTo>
                      <a:pt x="1157" y="3645"/>
                    </a:lnTo>
                    <a:lnTo>
                      <a:pt x="1153" y="3664"/>
                    </a:lnTo>
                    <a:lnTo>
                      <a:pt x="1150" y="3683"/>
                    </a:lnTo>
                    <a:lnTo>
                      <a:pt x="1149" y="3704"/>
                    </a:lnTo>
                    <a:lnTo>
                      <a:pt x="1147" y="3724"/>
                    </a:lnTo>
                    <a:lnTo>
                      <a:pt x="1145" y="3743"/>
                    </a:lnTo>
                    <a:lnTo>
                      <a:pt x="1142" y="3761"/>
                    </a:lnTo>
                    <a:lnTo>
                      <a:pt x="1139" y="3769"/>
                    </a:lnTo>
                    <a:lnTo>
                      <a:pt x="1134" y="3776"/>
                    </a:lnTo>
                    <a:lnTo>
                      <a:pt x="1130" y="3783"/>
                    </a:lnTo>
                    <a:lnTo>
                      <a:pt x="1124" y="3790"/>
                    </a:lnTo>
                    <a:lnTo>
                      <a:pt x="1117" y="3796"/>
                    </a:lnTo>
                    <a:lnTo>
                      <a:pt x="1110" y="3802"/>
                    </a:lnTo>
                    <a:lnTo>
                      <a:pt x="1102" y="3808"/>
                    </a:lnTo>
                    <a:lnTo>
                      <a:pt x="1094" y="3814"/>
                    </a:lnTo>
                    <a:lnTo>
                      <a:pt x="1075" y="3824"/>
                    </a:lnTo>
                    <a:lnTo>
                      <a:pt x="1059" y="3835"/>
                    </a:lnTo>
                    <a:lnTo>
                      <a:pt x="1043" y="3845"/>
                    </a:lnTo>
                    <a:lnTo>
                      <a:pt x="1028" y="3855"/>
                    </a:lnTo>
                    <a:lnTo>
                      <a:pt x="1023" y="3860"/>
                    </a:lnTo>
                    <a:lnTo>
                      <a:pt x="1017" y="3864"/>
                    </a:lnTo>
                    <a:lnTo>
                      <a:pt x="1011" y="3868"/>
                    </a:lnTo>
                    <a:lnTo>
                      <a:pt x="1003" y="3871"/>
                    </a:lnTo>
                    <a:lnTo>
                      <a:pt x="988" y="3877"/>
                    </a:lnTo>
                    <a:lnTo>
                      <a:pt x="970" y="3882"/>
                    </a:lnTo>
                    <a:lnTo>
                      <a:pt x="951" y="3885"/>
                    </a:lnTo>
                    <a:lnTo>
                      <a:pt x="932" y="3888"/>
                    </a:lnTo>
                    <a:lnTo>
                      <a:pt x="911" y="3890"/>
                    </a:lnTo>
                    <a:lnTo>
                      <a:pt x="890" y="3891"/>
                    </a:lnTo>
                    <a:lnTo>
                      <a:pt x="870" y="3890"/>
                    </a:lnTo>
                    <a:lnTo>
                      <a:pt x="849" y="3890"/>
                    </a:lnTo>
                    <a:lnTo>
                      <a:pt x="829" y="3888"/>
                    </a:lnTo>
                    <a:lnTo>
                      <a:pt x="809" y="3886"/>
                    </a:lnTo>
                    <a:lnTo>
                      <a:pt x="792" y="3883"/>
                    </a:lnTo>
                    <a:lnTo>
                      <a:pt x="776" y="3880"/>
                    </a:lnTo>
                    <a:lnTo>
                      <a:pt x="762" y="3876"/>
                    </a:lnTo>
                    <a:lnTo>
                      <a:pt x="749" y="3872"/>
                    </a:lnTo>
                    <a:lnTo>
                      <a:pt x="740" y="3869"/>
                    </a:lnTo>
                    <a:lnTo>
                      <a:pt x="731" y="3866"/>
                    </a:lnTo>
                    <a:lnTo>
                      <a:pt x="720" y="3864"/>
                    </a:lnTo>
                    <a:lnTo>
                      <a:pt x="710" y="3863"/>
                    </a:lnTo>
                    <a:lnTo>
                      <a:pt x="685" y="3862"/>
                    </a:lnTo>
                    <a:lnTo>
                      <a:pt x="660" y="3862"/>
                    </a:lnTo>
                    <a:lnTo>
                      <a:pt x="634" y="3863"/>
                    </a:lnTo>
                    <a:lnTo>
                      <a:pt x="609" y="3865"/>
                    </a:lnTo>
                    <a:lnTo>
                      <a:pt x="585" y="3866"/>
                    </a:lnTo>
                    <a:lnTo>
                      <a:pt x="564" y="3866"/>
                    </a:lnTo>
                    <a:lnTo>
                      <a:pt x="555" y="3867"/>
                    </a:lnTo>
                    <a:lnTo>
                      <a:pt x="547" y="3868"/>
                    </a:lnTo>
                    <a:lnTo>
                      <a:pt x="538" y="3869"/>
                    </a:lnTo>
                    <a:lnTo>
                      <a:pt x="531" y="3871"/>
                    </a:lnTo>
                    <a:lnTo>
                      <a:pt x="516" y="3877"/>
                    </a:lnTo>
                    <a:lnTo>
                      <a:pt x="502" y="3883"/>
                    </a:lnTo>
                    <a:lnTo>
                      <a:pt x="487" y="3889"/>
                    </a:lnTo>
                    <a:lnTo>
                      <a:pt x="473" y="3894"/>
                    </a:lnTo>
                    <a:lnTo>
                      <a:pt x="466" y="3896"/>
                    </a:lnTo>
                    <a:lnTo>
                      <a:pt x="459" y="3898"/>
                    </a:lnTo>
                    <a:lnTo>
                      <a:pt x="452" y="3899"/>
                    </a:lnTo>
                    <a:lnTo>
                      <a:pt x="445" y="3899"/>
                    </a:lnTo>
                    <a:lnTo>
                      <a:pt x="437" y="3899"/>
                    </a:lnTo>
                    <a:lnTo>
                      <a:pt x="432" y="3897"/>
                    </a:lnTo>
                    <a:lnTo>
                      <a:pt x="427" y="3895"/>
                    </a:lnTo>
                    <a:lnTo>
                      <a:pt x="423" y="3892"/>
                    </a:lnTo>
                    <a:lnTo>
                      <a:pt x="420" y="3888"/>
                    </a:lnTo>
                    <a:lnTo>
                      <a:pt x="418" y="3884"/>
                    </a:lnTo>
                    <a:lnTo>
                      <a:pt x="416" y="3879"/>
                    </a:lnTo>
                    <a:lnTo>
                      <a:pt x="416" y="3873"/>
                    </a:lnTo>
                    <a:lnTo>
                      <a:pt x="415" y="3868"/>
                    </a:lnTo>
                    <a:lnTo>
                      <a:pt x="416" y="3862"/>
                    </a:lnTo>
                    <a:lnTo>
                      <a:pt x="417" y="3857"/>
                    </a:lnTo>
                    <a:lnTo>
                      <a:pt x="419" y="3851"/>
                    </a:lnTo>
                    <a:lnTo>
                      <a:pt x="421" y="3846"/>
                    </a:lnTo>
                    <a:lnTo>
                      <a:pt x="424" y="3841"/>
                    </a:lnTo>
                    <a:lnTo>
                      <a:pt x="427" y="3836"/>
                    </a:lnTo>
                    <a:lnTo>
                      <a:pt x="431" y="3832"/>
                    </a:lnTo>
                    <a:lnTo>
                      <a:pt x="442" y="3821"/>
                    </a:lnTo>
                    <a:lnTo>
                      <a:pt x="450" y="3812"/>
                    </a:lnTo>
                    <a:lnTo>
                      <a:pt x="455" y="3804"/>
                    </a:lnTo>
                    <a:lnTo>
                      <a:pt x="458" y="3798"/>
                    </a:lnTo>
                    <a:lnTo>
                      <a:pt x="460" y="3793"/>
                    </a:lnTo>
                    <a:lnTo>
                      <a:pt x="460" y="3788"/>
                    </a:lnTo>
                    <a:lnTo>
                      <a:pt x="459" y="3784"/>
                    </a:lnTo>
                    <a:lnTo>
                      <a:pt x="456" y="3780"/>
                    </a:lnTo>
                    <a:lnTo>
                      <a:pt x="451" y="3773"/>
                    </a:lnTo>
                    <a:lnTo>
                      <a:pt x="444" y="3765"/>
                    </a:lnTo>
                    <a:lnTo>
                      <a:pt x="442" y="3760"/>
                    </a:lnTo>
                    <a:lnTo>
                      <a:pt x="440" y="3754"/>
                    </a:lnTo>
                    <a:lnTo>
                      <a:pt x="438" y="3747"/>
                    </a:lnTo>
                    <a:lnTo>
                      <a:pt x="438" y="3739"/>
                    </a:lnTo>
                    <a:lnTo>
                      <a:pt x="443" y="3726"/>
                    </a:lnTo>
                    <a:lnTo>
                      <a:pt x="447" y="3715"/>
                    </a:lnTo>
                    <a:lnTo>
                      <a:pt x="448" y="3712"/>
                    </a:lnTo>
                    <a:lnTo>
                      <a:pt x="448" y="3710"/>
                    </a:lnTo>
                    <a:lnTo>
                      <a:pt x="447" y="3708"/>
                    </a:lnTo>
                    <a:lnTo>
                      <a:pt x="446" y="3705"/>
                    </a:lnTo>
                    <a:lnTo>
                      <a:pt x="444" y="3703"/>
                    </a:lnTo>
                    <a:lnTo>
                      <a:pt x="441" y="3701"/>
                    </a:lnTo>
                    <a:lnTo>
                      <a:pt x="436" y="3699"/>
                    </a:lnTo>
                    <a:lnTo>
                      <a:pt x="431" y="3696"/>
                    </a:lnTo>
                    <a:lnTo>
                      <a:pt x="404" y="3684"/>
                    </a:lnTo>
                    <a:lnTo>
                      <a:pt x="366" y="3667"/>
                    </a:lnTo>
                    <a:lnTo>
                      <a:pt x="348" y="3659"/>
                    </a:lnTo>
                    <a:lnTo>
                      <a:pt x="332" y="3652"/>
                    </a:lnTo>
                    <a:lnTo>
                      <a:pt x="319" y="3648"/>
                    </a:lnTo>
                    <a:lnTo>
                      <a:pt x="312" y="3647"/>
                    </a:lnTo>
                    <a:lnTo>
                      <a:pt x="294" y="3657"/>
                    </a:lnTo>
                    <a:lnTo>
                      <a:pt x="269" y="3672"/>
                    </a:lnTo>
                    <a:lnTo>
                      <a:pt x="257" y="3679"/>
                    </a:lnTo>
                    <a:lnTo>
                      <a:pt x="247" y="3685"/>
                    </a:lnTo>
                    <a:lnTo>
                      <a:pt x="238" y="3690"/>
                    </a:lnTo>
                    <a:lnTo>
                      <a:pt x="234" y="3691"/>
                    </a:lnTo>
                    <a:lnTo>
                      <a:pt x="234" y="3694"/>
                    </a:lnTo>
                    <a:lnTo>
                      <a:pt x="231" y="3691"/>
                    </a:lnTo>
                    <a:lnTo>
                      <a:pt x="227" y="3684"/>
                    </a:lnTo>
                    <a:lnTo>
                      <a:pt x="222" y="3674"/>
                    </a:lnTo>
                    <a:lnTo>
                      <a:pt x="217" y="3663"/>
                    </a:lnTo>
                    <a:lnTo>
                      <a:pt x="207" y="3641"/>
                    </a:lnTo>
                    <a:lnTo>
                      <a:pt x="201" y="3627"/>
                    </a:lnTo>
                    <a:lnTo>
                      <a:pt x="194" y="3616"/>
                    </a:lnTo>
                    <a:lnTo>
                      <a:pt x="187" y="3607"/>
                    </a:lnTo>
                    <a:lnTo>
                      <a:pt x="180" y="3599"/>
                    </a:lnTo>
                    <a:lnTo>
                      <a:pt x="172" y="3593"/>
                    </a:lnTo>
                    <a:lnTo>
                      <a:pt x="153" y="3582"/>
                    </a:lnTo>
                    <a:lnTo>
                      <a:pt x="133" y="3571"/>
                    </a:lnTo>
                    <a:lnTo>
                      <a:pt x="130" y="3571"/>
                    </a:lnTo>
                    <a:lnTo>
                      <a:pt x="128" y="3570"/>
                    </a:lnTo>
                    <a:lnTo>
                      <a:pt x="126" y="3569"/>
                    </a:lnTo>
                    <a:lnTo>
                      <a:pt x="124" y="3567"/>
                    </a:lnTo>
                    <a:lnTo>
                      <a:pt x="121" y="3565"/>
                    </a:lnTo>
                    <a:lnTo>
                      <a:pt x="117" y="3563"/>
                    </a:lnTo>
                    <a:lnTo>
                      <a:pt x="115" y="3562"/>
                    </a:lnTo>
                    <a:lnTo>
                      <a:pt x="115" y="3561"/>
                    </a:lnTo>
                    <a:lnTo>
                      <a:pt x="113" y="3560"/>
                    </a:lnTo>
                    <a:lnTo>
                      <a:pt x="112" y="3558"/>
                    </a:lnTo>
                    <a:lnTo>
                      <a:pt x="108" y="3558"/>
                    </a:lnTo>
                    <a:lnTo>
                      <a:pt x="105" y="3555"/>
                    </a:lnTo>
                    <a:lnTo>
                      <a:pt x="103" y="3555"/>
                    </a:lnTo>
                    <a:lnTo>
                      <a:pt x="100" y="3554"/>
                    </a:lnTo>
                    <a:lnTo>
                      <a:pt x="97" y="3551"/>
                    </a:lnTo>
                    <a:lnTo>
                      <a:pt x="91" y="3549"/>
                    </a:lnTo>
                    <a:lnTo>
                      <a:pt x="85" y="3546"/>
                    </a:lnTo>
                    <a:lnTo>
                      <a:pt x="77" y="3538"/>
                    </a:lnTo>
                    <a:lnTo>
                      <a:pt x="70" y="3533"/>
                    </a:lnTo>
                    <a:lnTo>
                      <a:pt x="21" y="3492"/>
                    </a:lnTo>
                    <a:lnTo>
                      <a:pt x="21" y="3492"/>
                    </a:lnTo>
                    <a:lnTo>
                      <a:pt x="67" y="3482"/>
                    </a:lnTo>
                    <a:lnTo>
                      <a:pt x="75" y="3482"/>
                    </a:lnTo>
                    <a:lnTo>
                      <a:pt x="87" y="3481"/>
                    </a:lnTo>
                    <a:lnTo>
                      <a:pt x="93" y="3479"/>
                    </a:lnTo>
                    <a:lnTo>
                      <a:pt x="98" y="3478"/>
                    </a:lnTo>
                    <a:lnTo>
                      <a:pt x="102" y="3475"/>
                    </a:lnTo>
                    <a:lnTo>
                      <a:pt x="103" y="3473"/>
                    </a:lnTo>
                    <a:lnTo>
                      <a:pt x="105" y="3473"/>
                    </a:lnTo>
                    <a:lnTo>
                      <a:pt x="108" y="3460"/>
                    </a:lnTo>
                    <a:lnTo>
                      <a:pt x="111" y="3447"/>
                    </a:lnTo>
                    <a:lnTo>
                      <a:pt x="114" y="3435"/>
                    </a:lnTo>
                    <a:lnTo>
                      <a:pt x="120" y="3422"/>
                    </a:lnTo>
                    <a:lnTo>
                      <a:pt x="122" y="3416"/>
                    </a:lnTo>
                    <a:lnTo>
                      <a:pt x="123" y="3410"/>
                    </a:lnTo>
                    <a:lnTo>
                      <a:pt x="122" y="3405"/>
                    </a:lnTo>
                    <a:lnTo>
                      <a:pt x="120" y="3399"/>
                    </a:lnTo>
                    <a:lnTo>
                      <a:pt x="117" y="3390"/>
                    </a:lnTo>
                    <a:lnTo>
                      <a:pt x="114" y="3380"/>
                    </a:lnTo>
                    <a:lnTo>
                      <a:pt x="102" y="3377"/>
                    </a:lnTo>
                    <a:lnTo>
                      <a:pt x="91" y="3373"/>
                    </a:lnTo>
                    <a:lnTo>
                      <a:pt x="79" y="3368"/>
                    </a:lnTo>
                    <a:lnTo>
                      <a:pt x="66" y="3362"/>
                    </a:lnTo>
                    <a:lnTo>
                      <a:pt x="42" y="3352"/>
                    </a:lnTo>
                    <a:lnTo>
                      <a:pt x="22" y="3345"/>
                    </a:lnTo>
                    <a:lnTo>
                      <a:pt x="20" y="3338"/>
                    </a:lnTo>
                    <a:lnTo>
                      <a:pt x="16" y="3328"/>
                    </a:lnTo>
                    <a:lnTo>
                      <a:pt x="11" y="3318"/>
                    </a:lnTo>
                    <a:lnTo>
                      <a:pt x="5" y="3307"/>
                    </a:lnTo>
                    <a:lnTo>
                      <a:pt x="3" y="3302"/>
                    </a:lnTo>
                    <a:lnTo>
                      <a:pt x="1" y="3297"/>
                    </a:lnTo>
                    <a:lnTo>
                      <a:pt x="0" y="3293"/>
                    </a:lnTo>
                    <a:lnTo>
                      <a:pt x="0" y="3289"/>
                    </a:lnTo>
                    <a:lnTo>
                      <a:pt x="2" y="3286"/>
                    </a:lnTo>
                    <a:lnTo>
                      <a:pt x="4" y="3284"/>
                    </a:lnTo>
                    <a:lnTo>
                      <a:pt x="8" y="3282"/>
                    </a:lnTo>
                    <a:lnTo>
                      <a:pt x="14" y="3282"/>
                    </a:lnTo>
                    <a:lnTo>
                      <a:pt x="36" y="3284"/>
                    </a:lnTo>
                    <a:lnTo>
                      <a:pt x="60" y="3289"/>
                    </a:lnTo>
                    <a:lnTo>
                      <a:pt x="72" y="3291"/>
                    </a:lnTo>
                    <a:lnTo>
                      <a:pt x="84" y="3292"/>
                    </a:lnTo>
                    <a:lnTo>
                      <a:pt x="95" y="3292"/>
                    </a:lnTo>
                    <a:lnTo>
                      <a:pt x="104" y="3290"/>
                    </a:lnTo>
                    <a:lnTo>
                      <a:pt x="113" y="3288"/>
                    </a:lnTo>
                    <a:lnTo>
                      <a:pt x="123" y="3288"/>
                    </a:lnTo>
                    <a:lnTo>
                      <a:pt x="134" y="3288"/>
                    </a:lnTo>
                    <a:lnTo>
                      <a:pt x="145" y="3289"/>
                    </a:lnTo>
                    <a:lnTo>
                      <a:pt x="167" y="3291"/>
                    </a:lnTo>
                    <a:lnTo>
                      <a:pt x="188" y="3293"/>
                    </a:lnTo>
                    <a:lnTo>
                      <a:pt x="196" y="3294"/>
                    </a:lnTo>
                    <a:lnTo>
                      <a:pt x="203" y="3293"/>
                    </a:lnTo>
                    <a:lnTo>
                      <a:pt x="205" y="3292"/>
                    </a:lnTo>
                    <a:lnTo>
                      <a:pt x="208" y="3291"/>
                    </a:lnTo>
                    <a:lnTo>
                      <a:pt x="209" y="3289"/>
                    </a:lnTo>
                    <a:lnTo>
                      <a:pt x="210" y="3288"/>
                    </a:lnTo>
                    <a:lnTo>
                      <a:pt x="211" y="3285"/>
                    </a:lnTo>
                    <a:lnTo>
                      <a:pt x="210" y="3283"/>
                    </a:lnTo>
                    <a:lnTo>
                      <a:pt x="209" y="3279"/>
                    </a:lnTo>
                    <a:lnTo>
                      <a:pt x="207" y="3276"/>
                    </a:lnTo>
                    <a:lnTo>
                      <a:pt x="201" y="3267"/>
                    </a:lnTo>
                    <a:lnTo>
                      <a:pt x="192" y="3255"/>
                    </a:lnTo>
                    <a:lnTo>
                      <a:pt x="186" y="3247"/>
                    </a:lnTo>
                    <a:lnTo>
                      <a:pt x="182" y="3242"/>
                    </a:lnTo>
                    <a:lnTo>
                      <a:pt x="181" y="3239"/>
                    </a:lnTo>
                    <a:lnTo>
                      <a:pt x="182" y="3237"/>
                    </a:lnTo>
                    <a:lnTo>
                      <a:pt x="184" y="3235"/>
                    </a:lnTo>
                    <a:lnTo>
                      <a:pt x="186" y="3233"/>
                    </a:lnTo>
                    <a:lnTo>
                      <a:pt x="189" y="3229"/>
                    </a:lnTo>
                    <a:lnTo>
                      <a:pt x="191" y="3224"/>
                    </a:lnTo>
                    <a:lnTo>
                      <a:pt x="200" y="3223"/>
                    </a:lnTo>
                    <a:lnTo>
                      <a:pt x="212" y="3222"/>
                    </a:lnTo>
                    <a:lnTo>
                      <a:pt x="227" y="3220"/>
                    </a:lnTo>
                    <a:lnTo>
                      <a:pt x="242" y="3217"/>
                    </a:lnTo>
                    <a:lnTo>
                      <a:pt x="257" y="3213"/>
                    </a:lnTo>
                    <a:lnTo>
                      <a:pt x="269" y="3209"/>
                    </a:lnTo>
                    <a:lnTo>
                      <a:pt x="275" y="3207"/>
                    </a:lnTo>
                    <a:lnTo>
                      <a:pt x="280" y="3204"/>
                    </a:lnTo>
                    <a:lnTo>
                      <a:pt x="284" y="3202"/>
                    </a:lnTo>
                    <a:lnTo>
                      <a:pt x="286" y="3199"/>
                    </a:lnTo>
                    <a:lnTo>
                      <a:pt x="289" y="3194"/>
                    </a:lnTo>
                    <a:lnTo>
                      <a:pt x="291" y="3188"/>
                    </a:lnTo>
                    <a:lnTo>
                      <a:pt x="293" y="3183"/>
                    </a:lnTo>
                    <a:lnTo>
                      <a:pt x="294" y="3177"/>
                    </a:lnTo>
                    <a:lnTo>
                      <a:pt x="296" y="3164"/>
                    </a:lnTo>
                    <a:lnTo>
                      <a:pt x="299" y="3153"/>
                    </a:lnTo>
                    <a:lnTo>
                      <a:pt x="301" y="3147"/>
                    </a:lnTo>
                    <a:lnTo>
                      <a:pt x="303" y="3143"/>
                    </a:lnTo>
                    <a:lnTo>
                      <a:pt x="306" y="3139"/>
                    </a:lnTo>
                    <a:lnTo>
                      <a:pt x="309" y="3136"/>
                    </a:lnTo>
                    <a:lnTo>
                      <a:pt x="314" y="3134"/>
                    </a:lnTo>
                    <a:lnTo>
                      <a:pt x="319" y="3134"/>
                    </a:lnTo>
                    <a:lnTo>
                      <a:pt x="326" y="3135"/>
                    </a:lnTo>
                    <a:lnTo>
                      <a:pt x="334" y="3137"/>
                    </a:lnTo>
                    <a:lnTo>
                      <a:pt x="343" y="3139"/>
                    </a:lnTo>
                    <a:lnTo>
                      <a:pt x="350" y="3140"/>
                    </a:lnTo>
                    <a:lnTo>
                      <a:pt x="358" y="3139"/>
                    </a:lnTo>
                    <a:lnTo>
                      <a:pt x="365" y="3137"/>
                    </a:lnTo>
                    <a:lnTo>
                      <a:pt x="380" y="3131"/>
                    </a:lnTo>
                    <a:lnTo>
                      <a:pt x="395" y="3126"/>
                    </a:lnTo>
                    <a:lnTo>
                      <a:pt x="396" y="3117"/>
                    </a:lnTo>
                    <a:lnTo>
                      <a:pt x="397" y="3107"/>
                    </a:lnTo>
                    <a:lnTo>
                      <a:pt x="399" y="3099"/>
                    </a:lnTo>
                    <a:lnTo>
                      <a:pt x="401" y="3091"/>
                    </a:lnTo>
                    <a:lnTo>
                      <a:pt x="407" y="3076"/>
                    </a:lnTo>
                    <a:lnTo>
                      <a:pt x="414" y="3063"/>
                    </a:lnTo>
                    <a:lnTo>
                      <a:pt x="422" y="3050"/>
                    </a:lnTo>
                    <a:lnTo>
                      <a:pt x="430" y="3036"/>
                    </a:lnTo>
                    <a:lnTo>
                      <a:pt x="438" y="3022"/>
                    </a:lnTo>
                    <a:lnTo>
                      <a:pt x="446" y="3007"/>
                    </a:lnTo>
                    <a:lnTo>
                      <a:pt x="484" y="2935"/>
                    </a:lnTo>
                    <a:lnTo>
                      <a:pt x="484" y="2935"/>
                    </a:lnTo>
                    <a:lnTo>
                      <a:pt x="582" y="2761"/>
                    </a:lnTo>
                    <a:lnTo>
                      <a:pt x="591" y="2762"/>
                    </a:lnTo>
                    <a:lnTo>
                      <a:pt x="599" y="2765"/>
                    </a:lnTo>
                    <a:lnTo>
                      <a:pt x="609" y="2768"/>
                    </a:lnTo>
                    <a:lnTo>
                      <a:pt x="617" y="2771"/>
                    </a:lnTo>
                    <a:lnTo>
                      <a:pt x="633" y="2779"/>
                    </a:lnTo>
                    <a:lnTo>
                      <a:pt x="649" y="2786"/>
                    </a:lnTo>
                    <a:lnTo>
                      <a:pt x="657" y="2789"/>
                    </a:lnTo>
                    <a:lnTo>
                      <a:pt x="665" y="2790"/>
                    </a:lnTo>
                    <a:lnTo>
                      <a:pt x="672" y="2791"/>
                    </a:lnTo>
                    <a:lnTo>
                      <a:pt x="678" y="2791"/>
                    </a:lnTo>
                    <a:lnTo>
                      <a:pt x="685" y="2788"/>
                    </a:lnTo>
                    <a:lnTo>
                      <a:pt x="691" y="2785"/>
                    </a:lnTo>
                    <a:lnTo>
                      <a:pt x="697" y="2779"/>
                    </a:lnTo>
                    <a:lnTo>
                      <a:pt x="703" y="2771"/>
                    </a:lnTo>
                    <a:lnTo>
                      <a:pt x="713" y="2757"/>
                    </a:lnTo>
                    <a:lnTo>
                      <a:pt x="721" y="2745"/>
                    </a:lnTo>
                    <a:lnTo>
                      <a:pt x="729" y="2734"/>
                    </a:lnTo>
                    <a:lnTo>
                      <a:pt x="736" y="2725"/>
                    </a:lnTo>
                    <a:lnTo>
                      <a:pt x="743" y="2718"/>
                    </a:lnTo>
                    <a:lnTo>
                      <a:pt x="749" y="2712"/>
                    </a:lnTo>
                    <a:lnTo>
                      <a:pt x="755" y="2708"/>
                    </a:lnTo>
                    <a:lnTo>
                      <a:pt x="760" y="2704"/>
                    </a:lnTo>
                    <a:lnTo>
                      <a:pt x="767" y="2702"/>
                    </a:lnTo>
                    <a:lnTo>
                      <a:pt x="771" y="2701"/>
                    </a:lnTo>
                    <a:lnTo>
                      <a:pt x="776" y="2701"/>
                    </a:lnTo>
                    <a:lnTo>
                      <a:pt x="780" y="2702"/>
                    </a:lnTo>
                    <a:lnTo>
                      <a:pt x="784" y="2704"/>
                    </a:lnTo>
                    <a:lnTo>
                      <a:pt x="789" y="2706"/>
                    </a:lnTo>
                    <a:lnTo>
                      <a:pt x="792" y="2710"/>
                    </a:lnTo>
                    <a:lnTo>
                      <a:pt x="796" y="2713"/>
                    </a:lnTo>
                    <a:lnTo>
                      <a:pt x="812" y="2732"/>
                    </a:lnTo>
                    <a:lnTo>
                      <a:pt x="832" y="2752"/>
                    </a:lnTo>
                    <a:lnTo>
                      <a:pt x="837" y="2757"/>
                    </a:lnTo>
                    <a:lnTo>
                      <a:pt x="842" y="2761"/>
                    </a:lnTo>
                    <a:lnTo>
                      <a:pt x="848" y="2765"/>
                    </a:lnTo>
                    <a:lnTo>
                      <a:pt x="855" y="2769"/>
                    </a:lnTo>
                    <a:lnTo>
                      <a:pt x="862" y="2772"/>
                    </a:lnTo>
                    <a:lnTo>
                      <a:pt x="870" y="2774"/>
                    </a:lnTo>
                    <a:lnTo>
                      <a:pt x="878" y="2775"/>
                    </a:lnTo>
                    <a:lnTo>
                      <a:pt x="887" y="2776"/>
                    </a:lnTo>
                    <a:lnTo>
                      <a:pt x="897" y="2776"/>
                    </a:lnTo>
                    <a:lnTo>
                      <a:pt x="908" y="2779"/>
                    </a:lnTo>
                    <a:lnTo>
                      <a:pt x="920" y="2782"/>
                    </a:lnTo>
                    <a:lnTo>
                      <a:pt x="933" y="2786"/>
                    </a:lnTo>
                    <a:lnTo>
                      <a:pt x="957" y="2796"/>
                    </a:lnTo>
                    <a:lnTo>
                      <a:pt x="984" y="2806"/>
                    </a:lnTo>
                    <a:lnTo>
                      <a:pt x="997" y="2811"/>
                    </a:lnTo>
                    <a:lnTo>
                      <a:pt x="1009" y="2814"/>
                    </a:lnTo>
                    <a:lnTo>
                      <a:pt x="1021" y="2817"/>
                    </a:lnTo>
                    <a:lnTo>
                      <a:pt x="1034" y="2819"/>
                    </a:lnTo>
                    <a:lnTo>
                      <a:pt x="1044" y="2818"/>
                    </a:lnTo>
                    <a:lnTo>
                      <a:pt x="1055" y="2816"/>
                    </a:lnTo>
                    <a:lnTo>
                      <a:pt x="1059" y="2815"/>
                    </a:lnTo>
                    <a:lnTo>
                      <a:pt x="1064" y="2812"/>
                    </a:lnTo>
                    <a:lnTo>
                      <a:pt x="1068" y="2809"/>
                    </a:lnTo>
                    <a:lnTo>
                      <a:pt x="1072" y="2806"/>
                    </a:lnTo>
                    <a:lnTo>
                      <a:pt x="1086" y="2793"/>
                    </a:lnTo>
                    <a:lnTo>
                      <a:pt x="1097" y="2780"/>
                    </a:lnTo>
                    <a:lnTo>
                      <a:pt x="1108" y="2769"/>
                    </a:lnTo>
                    <a:lnTo>
                      <a:pt x="1119" y="2760"/>
                    </a:lnTo>
                    <a:lnTo>
                      <a:pt x="1125" y="2756"/>
                    </a:lnTo>
                    <a:lnTo>
                      <a:pt x="1131" y="2752"/>
                    </a:lnTo>
                    <a:lnTo>
                      <a:pt x="1139" y="2750"/>
                    </a:lnTo>
                    <a:lnTo>
                      <a:pt x="1146" y="2748"/>
                    </a:lnTo>
                    <a:lnTo>
                      <a:pt x="1154" y="2747"/>
                    </a:lnTo>
                    <a:lnTo>
                      <a:pt x="1163" y="2746"/>
                    </a:lnTo>
                    <a:lnTo>
                      <a:pt x="1172" y="2747"/>
                    </a:lnTo>
                    <a:lnTo>
                      <a:pt x="1183" y="2749"/>
                    </a:lnTo>
                    <a:lnTo>
                      <a:pt x="1190" y="2750"/>
                    </a:lnTo>
                    <a:lnTo>
                      <a:pt x="1197" y="2750"/>
                    </a:lnTo>
                    <a:lnTo>
                      <a:pt x="1204" y="2749"/>
                    </a:lnTo>
                    <a:lnTo>
                      <a:pt x="1211" y="2748"/>
                    </a:lnTo>
                    <a:lnTo>
                      <a:pt x="1226" y="2744"/>
                    </a:lnTo>
                    <a:lnTo>
                      <a:pt x="1240" y="2739"/>
                    </a:lnTo>
                    <a:lnTo>
                      <a:pt x="1255" y="2731"/>
                    </a:lnTo>
                    <a:lnTo>
                      <a:pt x="1270" y="2723"/>
                    </a:lnTo>
                    <a:lnTo>
                      <a:pt x="1284" y="2714"/>
                    </a:lnTo>
                    <a:lnTo>
                      <a:pt x="1300" y="2705"/>
                    </a:lnTo>
                    <a:lnTo>
                      <a:pt x="1314" y="2694"/>
                    </a:lnTo>
                    <a:lnTo>
                      <a:pt x="1328" y="2685"/>
                    </a:lnTo>
                    <a:lnTo>
                      <a:pt x="1342" y="2677"/>
                    </a:lnTo>
                    <a:lnTo>
                      <a:pt x="1357" y="2671"/>
                    </a:lnTo>
                    <a:lnTo>
                      <a:pt x="1370" y="2666"/>
                    </a:lnTo>
                    <a:lnTo>
                      <a:pt x="1383" y="2663"/>
                    </a:lnTo>
                    <a:lnTo>
                      <a:pt x="1389" y="2663"/>
                    </a:lnTo>
                    <a:lnTo>
                      <a:pt x="1395" y="2663"/>
                    </a:lnTo>
                    <a:lnTo>
                      <a:pt x="1402" y="2664"/>
                    </a:lnTo>
                    <a:lnTo>
                      <a:pt x="1409" y="2665"/>
                    </a:lnTo>
                    <a:lnTo>
                      <a:pt x="1423" y="2669"/>
                    </a:lnTo>
                    <a:lnTo>
                      <a:pt x="1437" y="2673"/>
                    </a:lnTo>
                    <a:lnTo>
                      <a:pt x="1452" y="2675"/>
                    </a:lnTo>
                    <a:lnTo>
                      <a:pt x="1468" y="2677"/>
                    </a:lnTo>
                    <a:lnTo>
                      <a:pt x="1499" y="2679"/>
                    </a:lnTo>
                    <a:lnTo>
                      <a:pt x="1530" y="2683"/>
                    </a:lnTo>
                    <a:lnTo>
                      <a:pt x="1545" y="2685"/>
                    </a:lnTo>
                    <a:lnTo>
                      <a:pt x="1560" y="2689"/>
                    </a:lnTo>
                    <a:lnTo>
                      <a:pt x="1575" y="2693"/>
                    </a:lnTo>
                    <a:lnTo>
                      <a:pt x="1589" y="2700"/>
                    </a:lnTo>
                    <a:lnTo>
                      <a:pt x="1603" y="2708"/>
                    </a:lnTo>
                    <a:lnTo>
                      <a:pt x="1616" y="2717"/>
                    </a:lnTo>
                    <a:lnTo>
                      <a:pt x="1623" y="2722"/>
                    </a:lnTo>
                    <a:lnTo>
                      <a:pt x="1629" y="2728"/>
                    </a:lnTo>
                    <a:lnTo>
                      <a:pt x="1635" y="2735"/>
                    </a:lnTo>
                    <a:lnTo>
                      <a:pt x="1641" y="2742"/>
                    </a:lnTo>
                    <a:lnTo>
                      <a:pt x="1652" y="2751"/>
                    </a:lnTo>
                    <a:lnTo>
                      <a:pt x="1665" y="2760"/>
                    </a:lnTo>
                    <a:lnTo>
                      <a:pt x="1679" y="2768"/>
                    </a:lnTo>
                    <a:lnTo>
                      <a:pt x="1694" y="2776"/>
                    </a:lnTo>
                    <a:lnTo>
                      <a:pt x="1709" y="2783"/>
                    </a:lnTo>
                    <a:lnTo>
                      <a:pt x="1724" y="2789"/>
                    </a:lnTo>
                    <a:lnTo>
                      <a:pt x="1739" y="2795"/>
                    </a:lnTo>
                    <a:lnTo>
                      <a:pt x="1751" y="2799"/>
                    </a:lnTo>
                    <a:lnTo>
                      <a:pt x="1766" y="2805"/>
                    </a:lnTo>
                    <a:lnTo>
                      <a:pt x="1781" y="2811"/>
                    </a:lnTo>
                    <a:lnTo>
                      <a:pt x="1797" y="2818"/>
                    </a:lnTo>
                    <a:lnTo>
                      <a:pt x="1811" y="2825"/>
                    </a:lnTo>
                    <a:lnTo>
                      <a:pt x="1823" y="2832"/>
                    </a:lnTo>
                    <a:lnTo>
                      <a:pt x="1835" y="2842"/>
                    </a:lnTo>
                    <a:lnTo>
                      <a:pt x="1843" y="2846"/>
                    </a:lnTo>
                    <a:lnTo>
                      <a:pt x="1849" y="2850"/>
                    </a:lnTo>
                    <a:lnTo>
                      <a:pt x="1855" y="2853"/>
                    </a:lnTo>
                    <a:lnTo>
                      <a:pt x="1862" y="2855"/>
                    </a:lnTo>
                    <a:lnTo>
                      <a:pt x="1863" y="2858"/>
                    </a:lnTo>
                    <a:lnTo>
                      <a:pt x="1865" y="2861"/>
                    </a:lnTo>
                    <a:lnTo>
                      <a:pt x="1867" y="2863"/>
                    </a:lnTo>
                    <a:lnTo>
                      <a:pt x="1869" y="2865"/>
                    </a:lnTo>
                    <a:lnTo>
                      <a:pt x="1876" y="2868"/>
                    </a:lnTo>
                    <a:lnTo>
                      <a:pt x="1883" y="2870"/>
                    </a:lnTo>
                    <a:lnTo>
                      <a:pt x="1890" y="2871"/>
                    </a:lnTo>
                    <a:lnTo>
                      <a:pt x="1898" y="2871"/>
                    </a:lnTo>
                    <a:lnTo>
                      <a:pt x="1905" y="2870"/>
                    </a:lnTo>
                    <a:lnTo>
                      <a:pt x="1911" y="2869"/>
                    </a:lnTo>
                    <a:lnTo>
                      <a:pt x="1917" y="2867"/>
                    </a:lnTo>
                    <a:lnTo>
                      <a:pt x="1924" y="2864"/>
                    </a:lnTo>
                    <a:lnTo>
                      <a:pt x="1929" y="2860"/>
                    </a:lnTo>
                    <a:lnTo>
                      <a:pt x="1935" y="2856"/>
                    </a:lnTo>
                    <a:lnTo>
                      <a:pt x="1939" y="2852"/>
                    </a:lnTo>
                    <a:lnTo>
                      <a:pt x="1945" y="2847"/>
                    </a:lnTo>
                    <a:lnTo>
                      <a:pt x="1949" y="2842"/>
                    </a:lnTo>
                    <a:lnTo>
                      <a:pt x="1952" y="2836"/>
                    </a:lnTo>
                    <a:lnTo>
                      <a:pt x="1955" y="2830"/>
                    </a:lnTo>
                    <a:lnTo>
                      <a:pt x="1958" y="2824"/>
                    </a:lnTo>
                    <a:lnTo>
                      <a:pt x="1960" y="2818"/>
                    </a:lnTo>
                    <a:lnTo>
                      <a:pt x="1961" y="2811"/>
                    </a:lnTo>
                    <a:lnTo>
                      <a:pt x="1961" y="2805"/>
                    </a:lnTo>
                    <a:lnTo>
                      <a:pt x="1961" y="2798"/>
                    </a:lnTo>
                    <a:lnTo>
                      <a:pt x="1961" y="2791"/>
                    </a:lnTo>
                    <a:lnTo>
                      <a:pt x="1959" y="2784"/>
                    </a:lnTo>
                    <a:lnTo>
                      <a:pt x="1957" y="2773"/>
                    </a:lnTo>
                    <a:lnTo>
                      <a:pt x="1957" y="2761"/>
                    </a:lnTo>
                    <a:lnTo>
                      <a:pt x="1958" y="2749"/>
                    </a:lnTo>
                    <a:lnTo>
                      <a:pt x="1959" y="2738"/>
                    </a:lnTo>
                    <a:lnTo>
                      <a:pt x="1961" y="2725"/>
                    </a:lnTo>
                    <a:lnTo>
                      <a:pt x="1962" y="2713"/>
                    </a:lnTo>
                    <a:lnTo>
                      <a:pt x="1962" y="2701"/>
                    </a:lnTo>
                    <a:lnTo>
                      <a:pt x="1961" y="2688"/>
                    </a:lnTo>
                    <a:lnTo>
                      <a:pt x="1879" y="2604"/>
                    </a:lnTo>
                    <a:lnTo>
                      <a:pt x="1875" y="2599"/>
                    </a:lnTo>
                    <a:lnTo>
                      <a:pt x="1871" y="2594"/>
                    </a:lnTo>
                    <a:lnTo>
                      <a:pt x="1868" y="2589"/>
                    </a:lnTo>
                    <a:lnTo>
                      <a:pt x="1865" y="2584"/>
                    </a:lnTo>
                    <a:lnTo>
                      <a:pt x="1861" y="2573"/>
                    </a:lnTo>
                    <a:lnTo>
                      <a:pt x="1859" y="2561"/>
                    </a:lnTo>
                    <a:lnTo>
                      <a:pt x="1858" y="2549"/>
                    </a:lnTo>
                    <a:lnTo>
                      <a:pt x="1857" y="2537"/>
                    </a:lnTo>
                    <a:lnTo>
                      <a:pt x="1858" y="2524"/>
                    </a:lnTo>
                    <a:lnTo>
                      <a:pt x="1859" y="2512"/>
                    </a:lnTo>
                    <a:lnTo>
                      <a:pt x="1861" y="2487"/>
                    </a:lnTo>
                    <a:lnTo>
                      <a:pt x="1861" y="2463"/>
                    </a:lnTo>
                    <a:lnTo>
                      <a:pt x="1859" y="2451"/>
                    </a:lnTo>
                    <a:lnTo>
                      <a:pt x="1856" y="2440"/>
                    </a:lnTo>
                    <a:lnTo>
                      <a:pt x="1854" y="2435"/>
                    </a:lnTo>
                    <a:lnTo>
                      <a:pt x="1852" y="2429"/>
                    </a:lnTo>
                    <a:lnTo>
                      <a:pt x="1849" y="2424"/>
                    </a:lnTo>
                    <a:lnTo>
                      <a:pt x="1846" y="2420"/>
                    </a:lnTo>
                    <a:lnTo>
                      <a:pt x="1829" y="2403"/>
                    </a:lnTo>
                    <a:lnTo>
                      <a:pt x="1811" y="2387"/>
                    </a:lnTo>
                    <a:lnTo>
                      <a:pt x="1802" y="2379"/>
                    </a:lnTo>
                    <a:lnTo>
                      <a:pt x="1794" y="2371"/>
                    </a:lnTo>
                    <a:lnTo>
                      <a:pt x="1788" y="2362"/>
                    </a:lnTo>
                    <a:lnTo>
                      <a:pt x="1781" y="2352"/>
                    </a:lnTo>
                    <a:lnTo>
                      <a:pt x="1777" y="2339"/>
                    </a:lnTo>
                    <a:lnTo>
                      <a:pt x="1773" y="2326"/>
                    </a:lnTo>
                    <a:lnTo>
                      <a:pt x="1770" y="2312"/>
                    </a:lnTo>
                    <a:lnTo>
                      <a:pt x="1768" y="2298"/>
                    </a:lnTo>
                    <a:lnTo>
                      <a:pt x="1766" y="2269"/>
                    </a:lnTo>
                    <a:lnTo>
                      <a:pt x="1765" y="2240"/>
                    </a:lnTo>
                    <a:lnTo>
                      <a:pt x="1766" y="2231"/>
                    </a:lnTo>
                    <a:lnTo>
                      <a:pt x="1766" y="2221"/>
                    </a:lnTo>
                    <a:lnTo>
                      <a:pt x="1765" y="2212"/>
                    </a:lnTo>
                    <a:lnTo>
                      <a:pt x="1764" y="2203"/>
                    </a:lnTo>
                    <a:lnTo>
                      <a:pt x="1761" y="2184"/>
                    </a:lnTo>
                    <a:lnTo>
                      <a:pt x="1757" y="2167"/>
                    </a:lnTo>
                    <a:lnTo>
                      <a:pt x="1753" y="2150"/>
                    </a:lnTo>
                    <a:lnTo>
                      <a:pt x="1749" y="2134"/>
                    </a:lnTo>
                    <a:lnTo>
                      <a:pt x="1745" y="2117"/>
                    </a:lnTo>
                    <a:lnTo>
                      <a:pt x="1742" y="2099"/>
                    </a:lnTo>
                    <a:lnTo>
                      <a:pt x="1735" y="2090"/>
                    </a:lnTo>
                    <a:lnTo>
                      <a:pt x="1728" y="2081"/>
                    </a:lnTo>
                    <a:lnTo>
                      <a:pt x="1724" y="2077"/>
                    </a:lnTo>
                    <a:lnTo>
                      <a:pt x="1720" y="2075"/>
                    </a:lnTo>
                    <a:lnTo>
                      <a:pt x="1717" y="2074"/>
                    </a:lnTo>
                    <a:lnTo>
                      <a:pt x="1714" y="2074"/>
                    </a:lnTo>
                    <a:lnTo>
                      <a:pt x="1711" y="2074"/>
                    </a:lnTo>
                    <a:lnTo>
                      <a:pt x="1707" y="2075"/>
                    </a:lnTo>
                    <a:lnTo>
                      <a:pt x="1695" y="2099"/>
                    </a:lnTo>
                    <a:lnTo>
                      <a:pt x="1682" y="2121"/>
                    </a:lnTo>
                    <a:lnTo>
                      <a:pt x="1667" y="2142"/>
                    </a:lnTo>
                    <a:lnTo>
                      <a:pt x="1653" y="2162"/>
                    </a:lnTo>
                    <a:lnTo>
                      <a:pt x="1637" y="2182"/>
                    </a:lnTo>
                    <a:lnTo>
                      <a:pt x="1618" y="2202"/>
                    </a:lnTo>
                    <a:lnTo>
                      <a:pt x="1599" y="2220"/>
                    </a:lnTo>
                    <a:lnTo>
                      <a:pt x="1579" y="2237"/>
                    </a:lnTo>
                    <a:lnTo>
                      <a:pt x="1569" y="2245"/>
                    </a:lnTo>
                    <a:lnTo>
                      <a:pt x="1557" y="2251"/>
                    </a:lnTo>
                    <a:lnTo>
                      <a:pt x="1547" y="2255"/>
                    </a:lnTo>
                    <a:lnTo>
                      <a:pt x="1536" y="2258"/>
                    </a:lnTo>
                    <a:lnTo>
                      <a:pt x="1526" y="2259"/>
                    </a:lnTo>
                    <a:lnTo>
                      <a:pt x="1515" y="2259"/>
                    </a:lnTo>
                    <a:lnTo>
                      <a:pt x="1504" y="2258"/>
                    </a:lnTo>
                    <a:lnTo>
                      <a:pt x="1495" y="2255"/>
                    </a:lnTo>
                    <a:lnTo>
                      <a:pt x="1486" y="2251"/>
                    </a:lnTo>
                    <a:lnTo>
                      <a:pt x="1478" y="2245"/>
                    </a:lnTo>
                    <a:lnTo>
                      <a:pt x="1471" y="2239"/>
                    </a:lnTo>
                    <a:lnTo>
                      <a:pt x="1465" y="2230"/>
                    </a:lnTo>
                    <a:lnTo>
                      <a:pt x="1459" y="2221"/>
                    </a:lnTo>
                    <a:lnTo>
                      <a:pt x="1456" y="2210"/>
                    </a:lnTo>
                    <a:lnTo>
                      <a:pt x="1453" y="2198"/>
                    </a:lnTo>
                    <a:lnTo>
                      <a:pt x="1453" y="2184"/>
                    </a:lnTo>
                    <a:lnTo>
                      <a:pt x="1453" y="2177"/>
                    </a:lnTo>
                    <a:lnTo>
                      <a:pt x="1454" y="2170"/>
                    </a:lnTo>
                    <a:lnTo>
                      <a:pt x="1456" y="2163"/>
                    </a:lnTo>
                    <a:lnTo>
                      <a:pt x="1459" y="2157"/>
                    </a:lnTo>
                    <a:lnTo>
                      <a:pt x="1466" y="2145"/>
                    </a:lnTo>
                    <a:lnTo>
                      <a:pt x="1475" y="2134"/>
                    </a:lnTo>
                    <a:lnTo>
                      <a:pt x="1494" y="2112"/>
                    </a:lnTo>
                    <a:lnTo>
                      <a:pt x="1512" y="2091"/>
                    </a:lnTo>
                    <a:lnTo>
                      <a:pt x="1519" y="2081"/>
                    </a:lnTo>
                    <a:lnTo>
                      <a:pt x="1525" y="2071"/>
                    </a:lnTo>
                    <a:lnTo>
                      <a:pt x="1529" y="2062"/>
                    </a:lnTo>
                    <a:lnTo>
                      <a:pt x="1533" y="2052"/>
                    </a:lnTo>
                    <a:lnTo>
                      <a:pt x="1539" y="2033"/>
                    </a:lnTo>
                    <a:lnTo>
                      <a:pt x="1544" y="2015"/>
                    </a:lnTo>
                    <a:lnTo>
                      <a:pt x="1546" y="2007"/>
                    </a:lnTo>
                    <a:lnTo>
                      <a:pt x="1550" y="1998"/>
                    </a:lnTo>
                    <a:lnTo>
                      <a:pt x="1553" y="1990"/>
                    </a:lnTo>
                    <a:lnTo>
                      <a:pt x="1558" y="1982"/>
                    </a:lnTo>
                    <a:lnTo>
                      <a:pt x="1564" y="1974"/>
                    </a:lnTo>
                    <a:lnTo>
                      <a:pt x="1572" y="1967"/>
                    </a:lnTo>
                    <a:lnTo>
                      <a:pt x="1581" y="1959"/>
                    </a:lnTo>
                    <a:lnTo>
                      <a:pt x="1592" y="1952"/>
                    </a:lnTo>
                    <a:lnTo>
                      <a:pt x="1597" y="1949"/>
                    </a:lnTo>
                    <a:lnTo>
                      <a:pt x="1601" y="1945"/>
                    </a:lnTo>
                    <a:lnTo>
                      <a:pt x="1604" y="1942"/>
                    </a:lnTo>
                    <a:lnTo>
                      <a:pt x="1607" y="1938"/>
                    </a:lnTo>
                    <a:lnTo>
                      <a:pt x="1609" y="1935"/>
                    </a:lnTo>
                    <a:lnTo>
                      <a:pt x="1611" y="1931"/>
                    </a:lnTo>
                    <a:lnTo>
                      <a:pt x="1612" y="1928"/>
                    </a:lnTo>
                    <a:lnTo>
                      <a:pt x="1612" y="1924"/>
                    </a:lnTo>
                    <a:lnTo>
                      <a:pt x="1611" y="1917"/>
                    </a:lnTo>
                    <a:lnTo>
                      <a:pt x="1609" y="1909"/>
                    </a:lnTo>
                    <a:lnTo>
                      <a:pt x="1605" y="1902"/>
                    </a:lnTo>
                    <a:lnTo>
                      <a:pt x="1599" y="1895"/>
                    </a:lnTo>
                    <a:lnTo>
                      <a:pt x="1593" y="1888"/>
                    </a:lnTo>
                    <a:lnTo>
                      <a:pt x="1586" y="1881"/>
                    </a:lnTo>
                    <a:lnTo>
                      <a:pt x="1578" y="1875"/>
                    </a:lnTo>
                    <a:lnTo>
                      <a:pt x="1571" y="1869"/>
                    </a:lnTo>
                    <a:lnTo>
                      <a:pt x="1554" y="1859"/>
                    </a:lnTo>
                    <a:lnTo>
                      <a:pt x="1541" y="1851"/>
                    </a:lnTo>
                    <a:lnTo>
                      <a:pt x="1540" y="1843"/>
                    </a:lnTo>
                    <a:lnTo>
                      <a:pt x="1538" y="1836"/>
                    </a:lnTo>
                    <a:lnTo>
                      <a:pt x="1536" y="1830"/>
                    </a:lnTo>
                    <a:lnTo>
                      <a:pt x="1534" y="1824"/>
                    </a:lnTo>
                    <a:lnTo>
                      <a:pt x="1531" y="1819"/>
                    </a:lnTo>
                    <a:lnTo>
                      <a:pt x="1528" y="1815"/>
                    </a:lnTo>
                    <a:lnTo>
                      <a:pt x="1524" y="1811"/>
                    </a:lnTo>
                    <a:lnTo>
                      <a:pt x="1521" y="1807"/>
                    </a:lnTo>
                    <a:lnTo>
                      <a:pt x="1512" y="1801"/>
                    </a:lnTo>
                    <a:lnTo>
                      <a:pt x="1503" y="1797"/>
                    </a:lnTo>
                    <a:lnTo>
                      <a:pt x="1493" y="1794"/>
                    </a:lnTo>
                    <a:lnTo>
                      <a:pt x="1483" y="1791"/>
                    </a:lnTo>
                    <a:lnTo>
                      <a:pt x="1463" y="1786"/>
                    </a:lnTo>
                    <a:lnTo>
                      <a:pt x="1442" y="1780"/>
                    </a:lnTo>
                    <a:lnTo>
                      <a:pt x="1432" y="1775"/>
                    </a:lnTo>
                    <a:lnTo>
                      <a:pt x="1423" y="1768"/>
                    </a:lnTo>
                    <a:lnTo>
                      <a:pt x="1419" y="1764"/>
                    </a:lnTo>
                    <a:lnTo>
                      <a:pt x="1415" y="1760"/>
                    </a:lnTo>
                    <a:lnTo>
                      <a:pt x="1411" y="1755"/>
                    </a:lnTo>
                    <a:lnTo>
                      <a:pt x="1408" y="1749"/>
                    </a:lnTo>
                    <a:lnTo>
                      <a:pt x="1395" y="1739"/>
                    </a:lnTo>
                    <a:lnTo>
                      <a:pt x="1381" y="1730"/>
                    </a:lnTo>
                    <a:lnTo>
                      <a:pt x="1376" y="1725"/>
                    </a:lnTo>
                    <a:lnTo>
                      <a:pt x="1373" y="1720"/>
                    </a:lnTo>
                    <a:lnTo>
                      <a:pt x="1372" y="1715"/>
                    </a:lnTo>
                    <a:lnTo>
                      <a:pt x="1371" y="1708"/>
                    </a:lnTo>
                    <a:lnTo>
                      <a:pt x="1377" y="1704"/>
                    </a:lnTo>
                    <a:lnTo>
                      <a:pt x="1381" y="1699"/>
                    </a:lnTo>
                    <a:lnTo>
                      <a:pt x="1384" y="1691"/>
                    </a:lnTo>
                    <a:lnTo>
                      <a:pt x="1386" y="1684"/>
                    </a:lnTo>
                    <a:lnTo>
                      <a:pt x="1388" y="1676"/>
                    </a:lnTo>
                    <a:lnTo>
                      <a:pt x="1389" y="1667"/>
                    </a:lnTo>
                    <a:lnTo>
                      <a:pt x="1389" y="1658"/>
                    </a:lnTo>
                    <a:lnTo>
                      <a:pt x="1389" y="1648"/>
                    </a:lnTo>
                    <a:lnTo>
                      <a:pt x="1384" y="1611"/>
                    </a:lnTo>
                    <a:lnTo>
                      <a:pt x="1380" y="1583"/>
                    </a:lnTo>
                    <a:lnTo>
                      <a:pt x="1378" y="1577"/>
                    </a:lnTo>
                    <a:lnTo>
                      <a:pt x="1377" y="1571"/>
                    </a:lnTo>
                    <a:lnTo>
                      <a:pt x="1374" y="1568"/>
                    </a:lnTo>
                    <a:lnTo>
                      <a:pt x="1370" y="1561"/>
                    </a:lnTo>
                    <a:lnTo>
                      <a:pt x="1366" y="1555"/>
                    </a:lnTo>
                    <a:lnTo>
                      <a:pt x="1365" y="1550"/>
                    </a:lnTo>
                    <a:lnTo>
                      <a:pt x="1360" y="1546"/>
                    </a:lnTo>
                    <a:lnTo>
                      <a:pt x="1355" y="1542"/>
                    </a:lnTo>
                    <a:lnTo>
                      <a:pt x="1349" y="1538"/>
                    </a:lnTo>
                    <a:lnTo>
                      <a:pt x="1342" y="1535"/>
                    </a:lnTo>
                    <a:lnTo>
                      <a:pt x="1335" y="1533"/>
                    </a:lnTo>
                    <a:lnTo>
                      <a:pt x="1328" y="1532"/>
                    </a:lnTo>
                    <a:lnTo>
                      <a:pt x="1322" y="1531"/>
                    </a:lnTo>
                    <a:lnTo>
                      <a:pt x="1315" y="1531"/>
                    </a:lnTo>
                    <a:lnTo>
                      <a:pt x="1302" y="1531"/>
                    </a:lnTo>
                    <a:lnTo>
                      <a:pt x="1288" y="1530"/>
                    </a:lnTo>
                    <a:lnTo>
                      <a:pt x="1277" y="1528"/>
                    </a:lnTo>
                    <a:lnTo>
                      <a:pt x="1266" y="1524"/>
                    </a:lnTo>
                    <a:lnTo>
                      <a:pt x="1261" y="1522"/>
                    </a:lnTo>
                    <a:lnTo>
                      <a:pt x="1256" y="1518"/>
                    </a:lnTo>
                    <a:lnTo>
                      <a:pt x="1253" y="1514"/>
                    </a:lnTo>
                    <a:lnTo>
                      <a:pt x="1251" y="1508"/>
                    </a:lnTo>
                    <a:lnTo>
                      <a:pt x="1250" y="1500"/>
                    </a:lnTo>
                    <a:lnTo>
                      <a:pt x="1249" y="1492"/>
                    </a:lnTo>
                    <a:lnTo>
                      <a:pt x="1249" y="1484"/>
                    </a:lnTo>
                    <a:lnTo>
                      <a:pt x="1249" y="1476"/>
                    </a:lnTo>
                    <a:lnTo>
                      <a:pt x="1250" y="1466"/>
                    </a:lnTo>
                    <a:lnTo>
                      <a:pt x="1252" y="1457"/>
                    </a:lnTo>
                    <a:lnTo>
                      <a:pt x="1254" y="1447"/>
                    </a:lnTo>
                    <a:lnTo>
                      <a:pt x="1255" y="1437"/>
                    </a:lnTo>
                    <a:lnTo>
                      <a:pt x="1257" y="1427"/>
                    </a:lnTo>
                    <a:lnTo>
                      <a:pt x="1259" y="1416"/>
                    </a:lnTo>
                    <a:lnTo>
                      <a:pt x="1259" y="1404"/>
                    </a:lnTo>
                    <a:lnTo>
                      <a:pt x="1261" y="1391"/>
                    </a:lnTo>
                    <a:lnTo>
                      <a:pt x="1263" y="1354"/>
                    </a:lnTo>
                    <a:lnTo>
                      <a:pt x="1263" y="1354"/>
                    </a:lnTo>
                    <a:lnTo>
                      <a:pt x="1285" y="1361"/>
                    </a:lnTo>
                    <a:lnTo>
                      <a:pt x="1298" y="1365"/>
                    </a:lnTo>
                    <a:lnTo>
                      <a:pt x="1306" y="1365"/>
                    </a:lnTo>
                    <a:lnTo>
                      <a:pt x="1314" y="1363"/>
                    </a:lnTo>
                    <a:lnTo>
                      <a:pt x="1326" y="1359"/>
                    </a:lnTo>
                    <a:lnTo>
                      <a:pt x="1342" y="1354"/>
                    </a:lnTo>
                    <a:lnTo>
                      <a:pt x="1365" y="1347"/>
                    </a:lnTo>
                    <a:lnTo>
                      <a:pt x="1387" y="1341"/>
                    </a:lnTo>
                    <a:lnTo>
                      <a:pt x="1410" y="1335"/>
                    </a:lnTo>
                    <a:lnTo>
                      <a:pt x="1432" y="1330"/>
                    </a:lnTo>
                    <a:lnTo>
                      <a:pt x="1454" y="1325"/>
                    </a:lnTo>
                    <a:lnTo>
                      <a:pt x="1477" y="1319"/>
                    </a:lnTo>
                    <a:lnTo>
                      <a:pt x="1499" y="1312"/>
                    </a:lnTo>
                    <a:lnTo>
                      <a:pt x="1521" y="1304"/>
                    </a:lnTo>
                    <a:lnTo>
                      <a:pt x="1541" y="1297"/>
                    </a:lnTo>
                    <a:lnTo>
                      <a:pt x="1559" y="1291"/>
                    </a:lnTo>
                    <a:lnTo>
                      <a:pt x="1578" y="1287"/>
                    </a:lnTo>
                    <a:lnTo>
                      <a:pt x="1596" y="1284"/>
                    </a:lnTo>
                    <a:lnTo>
                      <a:pt x="1614" y="1281"/>
                    </a:lnTo>
                    <a:lnTo>
                      <a:pt x="1634" y="1280"/>
                    </a:lnTo>
                    <a:lnTo>
                      <a:pt x="1654" y="1279"/>
                    </a:lnTo>
                    <a:lnTo>
                      <a:pt x="1677" y="1279"/>
                    </a:lnTo>
                    <a:lnTo>
                      <a:pt x="1680" y="1278"/>
                    </a:lnTo>
                    <a:lnTo>
                      <a:pt x="1681" y="1275"/>
                    </a:lnTo>
                    <a:lnTo>
                      <a:pt x="1681" y="1273"/>
                    </a:lnTo>
                    <a:lnTo>
                      <a:pt x="1683" y="1260"/>
                    </a:lnTo>
                    <a:lnTo>
                      <a:pt x="1690" y="1238"/>
                    </a:lnTo>
                    <a:lnTo>
                      <a:pt x="1700" y="1211"/>
                    </a:lnTo>
                    <a:lnTo>
                      <a:pt x="1711" y="1178"/>
                    </a:lnTo>
                    <a:lnTo>
                      <a:pt x="1723" y="1147"/>
                    </a:lnTo>
                    <a:lnTo>
                      <a:pt x="1735" y="1118"/>
                    </a:lnTo>
                    <a:lnTo>
                      <a:pt x="1744" y="1094"/>
                    </a:lnTo>
                    <a:lnTo>
                      <a:pt x="1750" y="1079"/>
                    </a:lnTo>
                    <a:lnTo>
                      <a:pt x="1756" y="1059"/>
                    </a:lnTo>
                    <a:lnTo>
                      <a:pt x="1764" y="1031"/>
                    </a:lnTo>
                    <a:lnTo>
                      <a:pt x="1768" y="1018"/>
                    </a:lnTo>
                    <a:lnTo>
                      <a:pt x="1773" y="1006"/>
                    </a:lnTo>
                    <a:lnTo>
                      <a:pt x="1776" y="1001"/>
                    </a:lnTo>
                    <a:lnTo>
                      <a:pt x="1778" y="996"/>
                    </a:lnTo>
                    <a:lnTo>
                      <a:pt x="1781" y="993"/>
                    </a:lnTo>
                    <a:lnTo>
                      <a:pt x="1785" y="990"/>
                    </a:lnTo>
                    <a:lnTo>
                      <a:pt x="1805" y="977"/>
                    </a:lnTo>
                    <a:lnTo>
                      <a:pt x="1830" y="960"/>
                    </a:lnTo>
                    <a:lnTo>
                      <a:pt x="1843" y="951"/>
                    </a:lnTo>
                    <a:lnTo>
                      <a:pt x="1854" y="942"/>
                    </a:lnTo>
                    <a:lnTo>
                      <a:pt x="1864" y="933"/>
                    </a:lnTo>
                    <a:lnTo>
                      <a:pt x="1871" y="925"/>
                    </a:lnTo>
                    <a:lnTo>
                      <a:pt x="1932" y="846"/>
                    </a:lnTo>
                    <a:lnTo>
                      <a:pt x="1935" y="842"/>
                    </a:lnTo>
                    <a:lnTo>
                      <a:pt x="1935" y="837"/>
                    </a:lnTo>
                    <a:lnTo>
                      <a:pt x="1936" y="831"/>
                    </a:lnTo>
                    <a:lnTo>
                      <a:pt x="1936" y="824"/>
                    </a:lnTo>
                    <a:lnTo>
                      <a:pt x="1936" y="819"/>
                    </a:lnTo>
                    <a:lnTo>
                      <a:pt x="1936" y="814"/>
                    </a:lnTo>
                    <a:lnTo>
                      <a:pt x="1937" y="812"/>
                    </a:lnTo>
                    <a:lnTo>
                      <a:pt x="1938" y="810"/>
                    </a:lnTo>
                    <a:lnTo>
                      <a:pt x="1939" y="809"/>
                    </a:lnTo>
                    <a:lnTo>
                      <a:pt x="1941" y="808"/>
                    </a:lnTo>
                    <a:lnTo>
                      <a:pt x="1959" y="803"/>
                    </a:lnTo>
                    <a:lnTo>
                      <a:pt x="1980" y="795"/>
                    </a:lnTo>
                    <a:lnTo>
                      <a:pt x="2005" y="786"/>
                    </a:lnTo>
                    <a:lnTo>
                      <a:pt x="2030" y="775"/>
                    </a:lnTo>
                    <a:lnTo>
                      <a:pt x="2055" y="763"/>
                    </a:lnTo>
                    <a:lnTo>
                      <a:pt x="2078" y="751"/>
                    </a:lnTo>
                    <a:lnTo>
                      <a:pt x="2088" y="745"/>
                    </a:lnTo>
                    <a:lnTo>
                      <a:pt x="2097" y="740"/>
                    </a:lnTo>
                    <a:lnTo>
                      <a:pt x="2104" y="734"/>
                    </a:lnTo>
                    <a:lnTo>
                      <a:pt x="2111" y="728"/>
                    </a:lnTo>
                    <a:lnTo>
                      <a:pt x="2117" y="723"/>
                    </a:lnTo>
                    <a:lnTo>
                      <a:pt x="2124" y="718"/>
                    </a:lnTo>
                    <a:lnTo>
                      <a:pt x="2130" y="714"/>
                    </a:lnTo>
                    <a:lnTo>
                      <a:pt x="2137" y="710"/>
                    </a:lnTo>
                    <a:lnTo>
                      <a:pt x="2152" y="703"/>
                    </a:lnTo>
                    <a:lnTo>
                      <a:pt x="2167" y="697"/>
                    </a:lnTo>
                    <a:lnTo>
                      <a:pt x="2183" y="690"/>
                    </a:lnTo>
                    <a:lnTo>
                      <a:pt x="2198" y="684"/>
                    </a:lnTo>
                    <a:lnTo>
                      <a:pt x="2214" y="676"/>
                    </a:lnTo>
                    <a:lnTo>
                      <a:pt x="2229" y="666"/>
                    </a:lnTo>
                    <a:lnTo>
                      <a:pt x="2446" y="509"/>
                    </a:lnTo>
                    <a:lnTo>
                      <a:pt x="2477" y="485"/>
                    </a:lnTo>
                    <a:lnTo>
                      <a:pt x="2509" y="460"/>
                    </a:lnTo>
                    <a:lnTo>
                      <a:pt x="2523" y="447"/>
                    </a:lnTo>
                    <a:lnTo>
                      <a:pt x="2539" y="433"/>
                    </a:lnTo>
                    <a:lnTo>
                      <a:pt x="2553" y="419"/>
                    </a:lnTo>
                    <a:lnTo>
                      <a:pt x="2566" y="405"/>
                    </a:lnTo>
                    <a:lnTo>
                      <a:pt x="2572" y="397"/>
                    </a:lnTo>
                    <a:lnTo>
                      <a:pt x="2576" y="390"/>
                    </a:lnTo>
                    <a:lnTo>
                      <a:pt x="2578" y="383"/>
                    </a:lnTo>
                    <a:lnTo>
                      <a:pt x="2579" y="376"/>
                    </a:lnTo>
                    <a:lnTo>
                      <a:pt x="2579" y="370"/>
                    </a:lnTo>
                    <a:lnTo>
                      <a:pt x="2578" y="363"/>
                    </a:lnTo>
                    <a:lnTo>
                      <a:pt x="2576" y="357"/>
                    </a:lnTo>
                    <a:lnTo>
                      <a:pt x="2574" y="351"/>
                    </a:lnTo>
                    <a:lnTo>
                      <a:pt x="2570" y="340"/>
                    </a:lnTo>
                    <a:lnTo>
                      <a:pt x="2567" y="330"/>
                    </a:lnTo>
                    <a:lnTo>
                      <a:pt x="2567" y="325"/>
                    </a:lnTo>
                    <a:lnTo>
                      <a:pt x="2569" y="321"/>
                    </a:lnTo>
                    <a:lnTo>
                      <a:pt x="2572" y="316"/>
                    </a:lnTo>
                    <a:lnTo>
                      <a:pt x="2576" y="312"/>
                    </a:lnTo>
                    <a:lnTo>
                      <a:pt x="2591" y="302"/>
                    </a:lnTo>
                    <a:lnTo>
                      <a:pt x="2601" y="293"/>
                    </a:lnTo>
                    <a:lnTo>
                      <a:pt x="2610" y="284"/>
                    </a:lnTo>
                    <a:lnTo>
                      <a:pt x="2616" y="275"/>
                    </a:lnTo>
                    <a:lnTo>
                      <a:pt x="2628" y="256"/>
                    </a:lnTo>
                    <a:lnTo>
                      <a:pt x="2644" y="232"/>
                    </a:lnTo>
                    <a:lnTo>
                      <a:pt x="2652" y="217"/>
                    </a:lnTo>
                    <a:lnTo>
                      <a:pt x="2661" y="199"/>
                    </a:lnTo>
                    <a:lnTo>
                      <a:pt x="2668" y="177"/>
                    </a:lnTo>
                    <a:lnTo>
                      <a:pt x="2675" y="156"/>
                    </a:lnTo>
                    <a:lnTo>
                      <a:pt x="2682" y="134"/>
                    </a:lnTo>
                    <a:lnTo>
                      <a:pt x="2687" y="112"/>
                    </a:lnTo>
                    <a:lnTo>
                      <a:pt x="2693" y="92"/>
                    </a:lnTo>
                    <a:lnTo>
                      <a:pt x="2698" y="74"/>
                    </a:lnTo>
                    <a:lnTo>
                      <a:pt x="2702" y="57"/>
                    </a:lnTo>
                    <a:lnTo>
                      <a:pt x="2705" y="38"/>
                    </a:lnTo>
                    <a:lnTo>
                      <a:pt x="2708" y="19"/>
                    </a:lnTo>
                    <a:lnTo>
                      <a:pt x="2709" y="0"/>
                    </a:lnTo>
                    <a:lnTo>
                      <a:pt x="2709" y="0"/>
                    </a:lnTo>
                    <a:lnTo>
                      <a:pt x="2776" y="2"/>
                    </a:lnTo>
                    <a:lnTo>
                      <a:pt x="2839" y="86"/>
                    </a:lnTo>
                    <a:lnTo>
                      <a:pt x="2850" y="110"/>
                    </a:lnTo>
                    <a:lnTo>
                      <a:pt x="2854" y="114"/>
                    </a:lnTo>
                    <a:lnTo>
                      <a:pt x="2854" y="126"/>
                    </a:lnTo>
                    <a:lnTo>
                      <a:pt x="2857" y="142"/>
                    </a:lnTo>
                    <a:lnTo>
                      <a:pt x="2862" y="159"/>
                    </a:lnTo>
                    <a:lnTo>
                      <a:pt x="2866" y="177"/>
                    </a:lnTo>
                    <a:lnTo>
                      <a:pt x="2872" y="196"/>
                    </a:lnTo>
                    <a:lnTo>
                      <a:pt x="2878" y="212"/>
                    </a:lnTo>
                    <a:lnTo>
                      <a:pt x="2882" y="219"/>
                    </a:lnTo>
                    <a:lnTo>
                      <a:pt x="2885" y="225"/>
                    </a:lnTo>
                    <a:lnTo>
                      <a:pt x="2888" y="231"/>
                    </a:lnTo>
                    <a:lnTo>
                      <a:pt x="2892" y="235"/>
                    </a:lnTo>
                    <a:lnTo>
                      <a:pt x="2897" y="238"/>
                    </a:lnTo>
                    <a:lnTo>
                      <a:pt x="2901" y="241"/>
                    </a:lnTo>
                    <a:lnTo>
                      <a:pt x="2906" y="241"/>
                    </a:lnTo>
                    <a:lnTo>
                      <a:pt x="2911" y="241"/>
                    </a:lnTo>
                    <a:lnTo>
                      <a:pt x="2917" y="239"/>
                    </a:lnTo>
                    <a:lnTo>
                      <a:pt x="2921" y="236"/>
                    </a:lnTo>
                    <a:lnTo>
                      <a:pt x="2926" y="232"/>
                    </a:lnTo>
                    <a:lnTo>
                      <a:pt x="2930" y="228"/>
                    </a:lnTo>
                    <a:lnTo>
                      <a:pt x="2938" y="218"/>
                    </a:lnTo>
                    <a:lnTo>
                      <a:pt x="2945" y="207"/>
                    </a:lnTo>
                    <a:lnTo>
                      <a:pt x="2951" y="197"/>
                    </a:lnTo>
                    <a:lnTo>
                      <a:pt x="2956" y="188"/>
                    </a:lnTo>
                    <a:lnTo>
                      <a:pt x="2960" y="182"/>
                    </a:lnTo>
                    <a:lnTo>
                      <a:pt x="2964" y="177"/>
                    </a:lnTo>
                    <a:lnTo>
                      <a:pt x="2969" y="174"/>
                    </a:lnTo>
                    <a:lnTo>
                      <a:pt x="2973" y="172"/>
                    </a:lnTo>
                    <a:lnTo>
                      <a:pt x="2977" y="172"/>
                    </a:lnTo>
                    <a:lnTo>
                      <a:pt x="2980" y="172"/>
                    </a:lnTo>
                    <a:lnTo>
                      <a:pt x="2984" y="173"/>
                    </a:lnTo>
                    <a:lnTo>
                      <a:pt x="2987" y="175"/>
                    </a:lnTo>
                    <a:lnTo>
                      <a:pt x="2993" y="181"/>
                    </a:lnTo>
                    <a:lnTo>
                      <a:pt x="2998" y="190"/>
                    </a:lnTo>
                    <a:lnTo>
                      <a:pt x="3002" y="200"/>
                    </a:lnTo>
                    <a:lnTo>
                      <a:pt x="3005" y="210"/>
                    </a:lnTo>
                    <a:lnTo>
                      <a:pt x="3006" y="210"/>
                    </a:lnTo>
                    <a:lnTo>
                      <a:pt x="3006" y="211"/>
                    </a:lnTo>
                    <a:lnTo>
                      <a:pt x="3012" y="211"/>
                    </a:lnTo>
                    <a:lnTo>
                      <a:pt x="3018" y="211"/>
                    </a:lnTo>
                    <a:lnTo>
                      <a:pt x="3025" y="210"/>
                    </a:lnTo>
                    <a:lnTo>
                      <a:pt x="3030" y="206"/>
                    </a:lnTo>
                    <a:lnTo>
                      <a:pt x="3041" y="193"/>
                    </a:lnTo>
                    <a:lnTo>
                      <a:pt x="3050" y="180"/>
                    </a:lnTo>
                    <a:lnTo>
                      <a:pt x="3050" y="179"/>
                    </a:lnTo>
                    <a:lnTo>
                      <a:pt x="3051" y="179"/>
                    </a:lnTo>
                    <a:lnTo>
                      <a:pt x="3166" y="74"/>
                    </a:lnTo>
                    <a:lnTo>
                      <a:pt x="3251" y="65"/>
                    </a:lnTo>
                    <a:lnTo>
                      <a:pt x="3255" y="65"/>
                    </a:lnTo>
                    <a:lnTo>
                      <a:pt x="3260" y="65"/>
                    </a:lnTo>
                    <a:lnTo>
                      <a:pt x="3264" y="67"/>
                    </a:lnTo>
                    <a:lnTo>
                      <a:pt x="3268" y="68"/>
                    </a:lnTo>
                    <a:lnTo>
                      <a:pt x="3276" y="74"/>
                    </a:lnTo>
                    <a:lnTo>
                      <a:pt x="3284" y="81"/>
                    </a:lnTo>
                    <a:lnTo>
                      <a:pt x="3293" y="88"/>
                    </a:lnTo>
                    <a:lnTo>
                      <a:pt x="3300" y="97"/>
                    </a:lnTo>
                    <a:lnTo>
                      <a:pt x="3306" y="106"/>
                    </a:lnTo>
                    <a:lnTo>
                      <a:pt x="3310" y="114"/>
                    </a:lnTo>
                    <a:lnTo>
                      <a:pt x="3321" y="141"/>
                    </a:lnTo>
                    <a:lnTo>
                      <a:pt x="3329" y="165"/>
                    </a:lnTo>
                    <a:lnTo>
                      <a:pt x="3331" y="171"/>
                    </a:lnTo>
                    <a:lnTo>
                      <a:pt x="3334" y="176"/>
                    </a:lnTo>
                    <a:lnTo>
                      <a:pt x="3338" y="182"/>
                    </a:lnTo>
                    <a:lnTo>
                      <a:pt x="3343" y="187"/>
                    </a:lnTo>
                    <a:lnTo>
                      <a:pt x="3347" y="192"/>
                    </a:lnTo>
                    <a:lnTo>
                      <a:pt x="3353" y="197"/>
                    </a:lnTo>
                    <a:lnTo>
                      <a:pt x="3360" y="201"/>
                    </a:lnTo>
                    <a:lnTo>
                      <a:pt x="3368" y="204"/>
                    </a:lnTo>
                    <a:lnTo>
                      <a:pt x="3384" y="211"/>
                    </a:lnTo>
                    <a:lnTo>
                      <a:pt x="3399" y="216"/>
                    </a:lnTo>
                    <a:lnTo>
                      <a:pt x="3410" y="221"/>
                    </a:lnTo>
                    <a:lnTo>
                      <a:pt x="3420" y="227"/>
                    </a:lnTo>
                    <a:lnTo>
                      <a:pt x="3424" y="231"/>
                    </a:lnTo>
                    <a:lnTo>
                      <a:pt x="3428" y="235"/>
                    </a:lnTo>
                    <a:lnTo>
                      <a:pt x="3432" y="239"/>
                    </a:lnTo>
                    <a:lnTo>
                      <a:pt x="3435" y="244"/>
                    </a:lnTo>
                    <a:lnTo>
                      <a:pt x="3441" y="257"/>
                    </a:lnTo>
                    <a:lnTo>
                      <a:pt x="3448" y="274"/>
                    </a:lnTo>
                    <a:lnTo>
                      <a:pt x="3448" y="274"/>
                    </a:lnTo>
                    <a:lnTo>
                      <a:pt x="3448" y="353"/>
                    </a:lnTo>
                    <a:lnTo>
                      <a:pt x="3456" y="363"/>
                    </a:lnTo>
                    <a:lnTo>
                      <a:pt x="3462" y="374"/>
                    </a:lnTo>
                    <a:lnTo>
                      <a:pt x="3465" y="377"/>
                    </a:lnTo>
                    <a:lnTo>
                      <a:pt x="3468" y="381"/>
                    </a:lnTo>
                    <a:lnTo>
                      <a:pt x="3473" y="385"/>
                    </a:lnTo>
                    <a:lnTo>
                      <a:pt x="3478" y="389"/>
                    </a:lnTo>
                    <a:lnTo>
                      <a:pt x="3480" y="391"/>
                    </a:lnTo>
                    <a:lnTo>
                      <a:pt x="3482" y="394"/>
                    </a:lnTo>
                    <a:lnTo>
                      <a:pt x="3484" y="394"/>
                    </a:lnTo>
                    <a:lnTo>
                      <a:pt x="3484" y="395"/>
                    </a:lnTo>
                    <a:lnTo>
                      <a:pt x="3484" y="396"/>
                    </a:lnTo>
                    <a:lnTo>
                      <a:pt x="3484" y="397"/>
                    </a:lnTo>
                    <a:lnTo>
                      <a:pt x="3489" y="404"/>
                    </a:lnTo>
                    <a:lnTo>
                      <a:pt x="3494" y="410"/>
                    </a:lnTo>
                    <a:lnTo>
                      <a:pt x="3494" y="413"/>
                    </a:lnTo>
                    <a:lnTo>
                      <a:pt x="3497" y="415"/>
                    </a:lnTo>
                    <a:lnTo>
                      <a:pt x="3499" y="418"/>
                    </a:lnTo>
                    <a:lnTo>
                      <a:pt x="3501" y="421"/>
                    </a:lnTo>
                    <a:lnTo>
                      <a:pt x="3501" y="425"/>
                    </a:lnTo>
                    <a:lnTo>
                      <a:pt x="3500" y="435"/>
                    </a:lnTo>
                    <a:lnTo>
                      <a:pt x="3497" y="446"/>
                    </a:lnTo>
                    <a:lnTo>
                      <a:pt x="3488" y="467"/>
                    </a:lnTo>
                    <a:lnTo>
                      <a:pt x="3482" y="480"/>
                    </a:lnTo>
                    <a:lnTo>
                      <a:pt x="3480" y="481"/>
                    </a:lnTo>
                    <a:lnTo>
                      <a:pt x="3478" y="482"/>
                    </a:lnTo>
                    <a:lnTo>
                      <a:pt x="3476" y="485"/>
                    </a:lnTo>
                    <a:lnTo>
                      <a:pt x="3474" y="487"/>
                    </a:lnTo>
                    <a:lnTo>
                      <a:pt x="3471" y="494"/>
                    </a:lnTo>
                    <a:lnTo>
                      <a:pt x="3469" y="503"/>
                    </a:lnTo>
                    <a:lnTo>
                      <a:pt x="3466" y="519"/>
                    </a:lnTo>
                    <a:lnTo>
                      <a:pt x="3465" y="532"/>
                    </a:lnTo>
                    <a:lnTo>
                      <a:pt x="3465" y="537"/>
                    </a:lnTo>
                    <a:lnTo>
                      <a:pt x="3466" y="541"/>
                    </a:lnTo>
                    <a:lnTo>
                      <a:pt x="3468" y="544"/>
                    </a:lnTo>
                    <a:lnTo>
                      <a:pt x="3469" y="548"/>
                    </a:lnTo>
                    <a:lnTo>
                      <a:pt x="3474" y="554"/>
                    </a:lnTo>
                    <a:lnTo>
                      <a:pt x="3479" y="560"/>
                    </a:lnTo>
                    <a:lnTo>
                      <a:pt x="3485" y="566"/>
                    </a:lnTo>
                    <a:lnTo>
                      <a:pt x="3490" y="571"/>
                    </a:lnTo>
                    <a:lnTo>
                      <a:pt x="3495" y="577"/>
                    </a:lnTo>
                    <a:lnTo>
                      <a:pt x="3497" y="584"/>
                    </a:lnTo>
                    <a:lnTo>
                      <a:pt x="3506" y="591"/>
                    </a:lnTo>
                    <a:lnTo>
                      <a:pt x="3516" y="598"/>
                    </a:lnTo>
                    <a:lnTo>
                      <a:pt x="3521" y="603"/>
                    </a:lnTo>
                    <a:lnTo>
                      <a:pt x="3527" y="607"/>
                    </a:lnTo>
                    <a:lnTo>
                      <a:pt x="3528" y="609"/>
                    </a:lnTo>
                    <a:lnTo>
                      <a:pt x="3528" y="611"/>
                    </a:lnTo>
                    <a:lnTo>
                      <a:pt x="3532" y="613"/>
                    </a:lnTo>
                    <a:lnTo>
                      <a:pt x="3534" y="617"/>
                    </a:lnTo>
                    <a:lnTo>
                      <a:pt x="3536" y="619"/>
                    </a:lnTo>
                    <a:lnTo>
                      <a:pt x="3539" y="624"/>
                    </a:lnTo>
                    <a:lnTo>
                      <a:pt x="3542" y="629"/>
                    </a:lnTo>
                    <a:lnTo>
                      <a:pt x="3543" y="633"/>
                    </a:lnTo>
                    <a:lnTo>
                      <a:pt x="3545" y="635"/>
                    </a:lnTo>
                    <a:lnTo>
                      <a:pt x="3546" y="637"/>
                    </a:lnTo>
                    <a:lnTo>
                      <a:pt x="3546" y="641"/>
                    </a:lnTo>
                    <a:lnTo>
                      <a:pt x="3545" y="645"/>
                    </a:lnTo>
                    <a:lnTo>
                      <a:pt x="3544" y="653"/>
                    </a:lnTo>
                    <a:lnTo>
                      <a:pt x="3543" y="659"/>
                    </a:lnTo>
                    <a:lnTo>
                      <a:pt x="3538" y="666"/>
                    </a:lnTo>
                    <a:lnTo>
                      <a:pt x="3534" y="675"/>
                    </a:lnTo>
                    <a:lnTo>
                      <a:pt x="3527" y="679"/>
                    </a:lnTo>
                    <a:lnTo>
                      <a:pt x="3514" y="688"/>
                    </a:lnTo>
                    <a:lnTo>
                      <a:pt x="3501" y="698"/>
                    </a:lnTo>
                    <a:lnTo>
                      <a:pt x="3495" y="703"/>
                    </a:lnTo>
                    <a:lnTo>
                      <a:pt x="3487" y="704"/>
                    </a:lnTo>
                    <a:lnTo>
                      <a:pt x="3473" y="707"/>
                    </a:lnTo>
                    <a:lnTo>
                      <a:pt x="3457" y="712"/>
                    </a:lnTo>
                    <a:lnTo>
                      <a:pt x="3438" y="718"/>
                    </a:lnTo>
                    <a:lnTo>
                      <a:pt x="3420" y="724"/>
                    </a:lnTo>
                    <a:lnTo>
                      <a:pt x="3404" y="731"/>
                    </a:lnTo>
                    <a:lnTo>
                      <a:pt x="3390" y="737"/>
                    </a:lnTo>
                    <a:lnTo>
                      <a:pt x="3383" y="741"/>
                    </a:lnTo>
                    <a:lnTo>
                      <a:pt x="3375" y="749"/>
                    </a:lnTo>
                    <a:lnTo>
                      <a:pt x="3371" y="755"/>
                    </a:lnTo>
                    <a:lnTo>
                      <a:pt x="3370" y="758"/>
                    </a:lnTo>
                    <a:lnTo>
                      <a:pt x="3370" y="761"/>
                    </a:lnTo>
                    <a:lnTo>
                      <a:pt x="3370" y="763"/>
                    </a:lnTo>
                    <a:lnTo>
                      <a:pt x="3371" y="766"/>
                    </a:lnTo>
                    <a:lnTo>
                      <a:pt x="3375" y="770"/>
                    </a:lnTo>
                    <a:lnTo>
                      <a:pt x="3379" y="774"/>
                    </a:lnTo>
                    <a:lnTo>
                      <a:pt x="3385" y="778"/>
                    </a:lnTo>
                    <a:lnTo>
                      <a:pt x="3392" y="781"/>
                    </a:lnTo>
                    <a:lnTo>
                      <a:pt x="3408" y="788"/>
                    </a:lnTo>
                    <a:lnTo>
                      <a:pt x="3421" y="796"/>
                    </a:lnTo>
                    <a:lnTo>
                      <a:pt x="3426" y="801"/>
                    </a:lnTo>
                    <a:lnTo>
                      <a:pt x="3430" y="806"/>
                    </a:lnTo>
                    <a:lnTo>
                      <a:pt x="3431" y="809"/>
                    </a:lnTo>
                    <a:lnTo>
                      <a:pt x="3431" y="813"/>
                    </a:lnTo>
                    <a:lnTo>
                      <a:pt x="3431" y="816"/>
                    </a:lnTo>
                    <a:lnTo>
                      <a:pt x="3431" y="820"/>
                    </a:lnTo>
                    <a:lnTo>
                      <a:pt x="3421" y="821"/>
                    </a:lnTo>
                    <a:lnTo>
                      <a:pt x="3406" y="824"/>
                    </a:lnTo>
                    <a:lnTo>
                      <a:pt x="3399" y="826"/>
                    </a:lnTo>
                    <a:lnTo>
                      <a:pt x="3391" y="828"/>
                    </a:lnTo>
                    <a:lnTo>
                      <a:pt x="3387" y="830"/>
                    </a:lnTo>
                    <a:lnTo>
                      <a:pt x="3385" y="831"/>
                    </a:lnTo>
                    <a:lnTo>
                      <a:pt x="3383" y="831"/>
                    </a:lnTo>
                    <a:lnTo>
                      <a:pt x="3382" y="833"/>
                    </a:lnTo>
                    <a:lnTo>
                      <a:pt x="3380" y="833"/>
                    </a:lnTo>
                    <a:lnTo>
                      <a:pt x="3379" y="834"/>
                    </a:lnTo>
                    <a:lnTo>
                      <a:pt x="3377" y="836"/>
                    </a:lnTo>
                    <a:lnTo>
                      <a:pt x="3377" y="838"/>
                    </a:lnTo>
                    <a:lnTo>
                      <a:pt x="3376" y="839"/>
                    </a:lnTo>
                    <a:lnTo>
                      <a:pt x="3376" y="842"/>
                    </a:lnTo>
                    <a:lnTo>
                      <a:pt x="3375" y="843"/>
                    </a:lnTo>
                    <a:lnTo>
                      <a:pt x="3375" y="844"/>
                    </a:lnTo>
                    <a:lnTo>
                      <a:pt x="3373" y="846"/>
                    </a:lnTo>
                    <a:lnTo>
                      <a:pt x="3371" y="849"/>
                    </a:lnTo>
                    <a:lnTo>
                      <a:pt x="3341" y="996"/>
                    </a:lnTo>
                    <a:lnTo>
                      <a:pt x="3375" y="1024"/>
                    </a:lnTo>
                    <a:lnTo>
                      <a:pt x="3376" y="1026"/>
                    </a:lnTo>
                    <a:lnTo>
                      <a:pt x="3376" y="1028"/>
                    </a:lnTo>
                    <a:lnTo>
                      <a:pt x="3376" y="1030"/>
                    </a:lnTo>
                    <a:lnTo>
                      <a:pt x="3375" y="1031"/>
                    </a:lnTo>
                    <a:lnTo>
                      <a:pt x="3378" y="1037"/>
                    </a:lnTo>
                    <a:lnTo>
                      <a:pt x="3379" y="1045"/>
                    </a:lnTo>
                    <a:lnTo>
                      <a:pt x="3380" y="1054"/>
                    </a:lnTo>
                    <a:lnTo>
                      <a:pt x="3380" y="1063"/>
                    </a:lnTo>
                    <a:lnTo>
                      <a:pt x="3381" y="1072"/>
                    </a:lnTo>
                    <a:lnTo>
                      <a:pt x="3384" y="1079"/>
                    </a:lnTo>
                    <a:lnTo>
                      <a:pt x="3386" y="1082"/>
                    </a:lnTo>
                    <a:lnTo>
                      <a:pt x="3389" y="1085"/>
                    </a:lnTo>
                    <a:lnTo>
                      <a:pt x="3392" y="1087"/>
                    </a:lnTo>
                    <a:lnTo>
                      <a:pt x="3398" y="1088"/>
                    </a:lnTo>
                    <a:lnTo>
                      <a:pt x="3405" y="1089"/>
                    </a:lnTo>
                    <a:lnTo>
                      <a:pt x="3412" y="1091"/>
                    </a:lnTo>
                    <a:lnTo>
                      <a:pt x="3419" y="1094"/>
                    </a:lnTo>
                    <a:lnTo>
                      <a:pt x="3425" y="1097"/>
                    </a:lnTo>
                    <a:lnTo>
                      <a:pt x="3431" y="1100"/>
                    </a:lnTo>
                    <a:lnTo>
                      <a:pt x="3437" y="1104"/>
                    </a:lnTo>
                    <a:lnTo>
                      <a:pt x="3443" y="1109"/>
                    </a:lnTo>
                    <a:lnTo>
                      <a:pt x="3448" y="1114"/>
                    </a:lnTo>
                    <a:lnTo>
                      <a:pt x="3453" y="1120"/>
                    </a:lnTo>
                    <a:lnTo>
                      <a:pt x="3457" y="1126"/>
                    </a:lnTo>
                    <a:lnTo>
                      <a:pt x="3461" y="1132"/>
                    </a:lnTo>
                    <a:lnTo>
                      <a:pt x="3464" y="1139"/>
                    </a:lnTo>
                    <a:lnTo>
                      <a:pt x="3466" y="1146"/>
                    </a:lnTo>
                    <a:lnTo>
                      <a:pt x="3468" y="1153"/>
                    </a:lnTo>
                    <a:lnTo>
                      <a:pt x="3469" y="1160"/>
                    </a:lnTo>
                    <a:lnTo>
                      <a:pt x="3469" y="1168"/>
                    </a:lnTo>
                    <a:lnTo>
                      <a:pt x="3470" y="1175"/>
                    </a:lnTo>
                    <a:lnTo>
                      <a:pt x="3471" y="1180"/>
                    </a:lnTo>
                    <a:lnTo>
                      <a:pt x="3473" y="1185"/>
                    </a:lnTo>
                    <a:lnTo>
                      <a:pt x="3475" y="1190"/>
                    </a:lnTo>
                    <a:lnTo>
                      <a:pt x="3481" y="1198"/>
                    </a:lnTo>
                    <a:lnTo>
                      <a:pt x="3488" y="1206"/>
                    </a:lnTo>
                    <a:lnTo>
                      <a:pt x="3495" y="1214"/>
                    </a:lnTo>
                    <a:lnTo>
                      <a:pt x="3501" y="1223"/>
                    </a:lnTo>
                    <a:lnTo>
                      <a:pt x="3503" y="1228"/>
                    </a:lnTo>
                    <a:lnTo>
                      <a:pt x="3506" y="1235"/>
                    </a:lnTo>
                    <a:lnTo>
                      <a:pt x="3507" y="1242"/>
                    </a:lnTo>
                    <a:lnTo>
                      <a:pt x="3508" y="1250"/>
                    </a:lnTo>
                    <a:lnTo>
                      <a:pt x="3508" y="1275"/>
                    </a:lnTo>
                    <a:lnTo>
                      <a:pt x="3510" y="1294"/>
                    </a:lnTo>
                    <a:lnTo>
                      <a:pt x="3511" y="1302"/>
                    </a:lnTo>
                    <a:lnTo>
                      <a:pt x="3513" y="1309"/>
                    </a:lnTo>
                    <a:lnTo>
                      <a:pt x="3515" y="1315"/>
                    </a:lnTo>
                    <a:lnTo>
                      <a:pt x="3519" y="1320"/>
                    </a:lnTo>
                    <a:lnTo>
                      <a:pt x="3522" y="1325"/>
                    </a:lnTo>
                    <a:lnTo>
                      <a:pt x="3527" y="1329"/>
                    </a:lnTo>
                    <a:lnTo>
                      <a:pt x="3533" y="1333"/>
                    </a:lnTo>
                    <a:lnTo>
                      <a:pt x="3540" y="1337"/>
                    </a:lnTo>
                    <a:lnTo>
                      <a:pt x="3556" y="1344"/>
                    </a:lnTo>
                    <a:lnTo>
                      <a:pt x="3579" y="1353"/>
                    </a:lnTo>
                    <a:lnTo>
                      <a:pt x="3584" y="1355"/>
                    </a:lnTo>
                    <a:lnTo>
                      <a:pt x="3589" y="1357"/>
                    </a:lnTo>
                    <a:lnTo>
                      <a:pt x="3593" y="1360"/>
                    </a:lnTo>
                    <a:lnTo>
                      <a:pt x="3596" y="1363"/>
                    </a:lnTo>
                    <a:lnTo>
                      <a:pt x="3599" y="1366"/>
                    </a:lnTo>
                    <a:lnTo>
                      <a:pt x="3601" y="1369"/>
                    </a:lnTo>
                    <a:lnTo>
                      <a:pt x="3602" y="1373"/>
                    </a:lnTo>
                    <a:lnTo>
                      <a:pt x="3603" y="1376"/>
                    </a:lnTo>
                    <a:lnTo>
                      <a:pt x="3605" y="1384"/>
                    </a:lnTo>
                    <a:lnTo>
                      <a:pt x="3604" y="1392"/>
                    </a:lnTo>
                    <a:lnTo>
                      <a:pt x="3603" y="1402"/>
                    </a:lnTo>
                    <a:lnTo>
                      <a:pt x="3602" y="1412"/>
                    </a:lnTo>
                    <a:lnTo>
                      <a:pt x="3601" y="1425"/>
                    </a:lnTo>
                    <a:lnTo>
                      <a:pt x="3600" y="1437"/>
                    </a:lnTo>
                    <a:lnTo>
                      <a:pt x="3600" y="1447"/>
                    </a:lnTo>
                    <a:lnTo>
                      <a:pt x="3601" y="1457"/>
                    </a:lnTo>
                    <a:lnTo>
                      <a:pt x="3603" y="1465"/>
                    </a:lnTo>
                    <a:lnTo>
                      <a:pt x="3606" y="1472"/>
                    </a:lnTo>
                    <a:lnTo>
                      <a:pt x="3609" y="1478"/>
                    </a:lnTo>
                    <a:lnTo>
                      <a:pt x="3614" y="1483"/>
                    </a:lnTo>
                    <a:lnTo>
                      <a:pt x="3619" y="1486"/>
                    </a:lnTo>
                    <a:lnTo>
                      <a:pt x="3625" y="1489"/>
                    </a:lnTo>
                    <a:lnTo>
                      <a:pt x="3632" y="1492"/>
                    </a:lnTo>
                    <a:lnTo>
                      <a:pt x="3640" y="1493"/>
                    </a:lnTo>
                    <a:lnTo>
                      <a:pt x="3648" y="1494"/>
                    </a:lnTo>
                    <a:lnTo>
                      <a:pt x="3658" y="1494"/>
                    </a:lnTo>
                    <a:lnTo>
                      <a:pt x="3669" y="1494"/>
                    </a:lnTo>
                    <a:lnTo>
                      <a:pt x="3680" y="1493"/>
                    </a:lnTo>
                    <a:lnTo>
                      <a:pt x="3734" y="1485"/>
                    </a:lnTo>
                    <a:lnTo>
                      <a:pt x="3802" y="1474"/>
                    </a:lnTo>
                    <a:lnTo>
                      <a:pt x="3842" y="1468"/>
                    </a:lnTo>
                    <a:lnTo>
                      <a:pt x="3886" y="1463"/>
                    </a:lnTo>
                    <a:lnTo>
                      <a:pt x="3933" y="1460"/>
                    </a:lnTo>
                    <a:lnTo>
                      <a:pt x="3985" y="1458"/>
                    </a:lnTo>
                    <a:lnTo>
                      <a:pt x="4040" y="1439"/>
                    </a:lnTo>
                    <a:lnTo>
                      <a:pt x="4044" y="1439"/>
                    </a:lnTo>
                    <a:lnTo>
                      <a:pt x="4047" y="1440"/>
                    </a:lnTo>
                    <a:lnTo>
                      <a:pt x="4050" y="1442"/>
                    </a:lnTo>
                    <a:lnTo>
                      <a:pt x="4052" y="1445"/>
                    </a:lnTo>
                    <a:lnTo>
                      <a:pt x="4057" y="1451"/>
                    </a:lnTo>
                    <a:lnTo>
                      <a:pt x="4062" y="1456"/>
                    </a:lnTo>
                    <a:lnTo>
                      <a:pt x="4067" y="1460"/>
                    </a:lnTo>
                    <a:lnTo>
                      <a:pt x="4072" y="1464"/>
                    </a:lnTo>
                    <a:lnTo>
                      <a:pt x="4077" y="1467"/>
                    </a:lnTo>
                    <a:lnTo>
                      <a:pt x="4082" y="1469"/>
                    </a:lnTo>
                    <a:lnTo>
                      <a:pt x="4087" y="1470"/>
                    </a:lnTo>
                    <a:lnTo>
                      <a:pt x="4093" y="1471"/>
                    </a:lnTo>
                    <a:lnTo>
                      <a:pt x="4100" y="1472"/>
                    </a:lnTo>
                    <a:lnTo>
                      <a:pt x="4106" y="1472"/>
                    </a:lnTo>
                    <a:lnTo>
                      <a:pt x="4133" y="1470"/>
                    </a:lnTo>
                    <a:lnTo>
                      <a:pt x="4169" y="1467"/>
                    </a:lnTo>
                    <a:lnTo>
                      <a:pt x="4248" y="1394"/>
                    </a:lnTo>
                    <a:lnTo>
                      <a:pt x="4417" y="1384"/>
                    </a:lnTo>
                    <a:lnTo>
                      <a:pt x="4546" y="1585"/>
                    </a:lnTo>
                    <a:lnTo>
                      <a:pt x="4723" y="1701"/>
                    </a:lnTo>
                    <a:lnTo>
                      <a:pt x="4730" y="1705"/>
                    </a:lnTo>
                    <a:lnTo>
                      <a:pt x="4736" y="1708"/>
                    </a:lnTo>
                    <a:lnTo>
                      <a:pt x="4743" y="1711"/>
                    </a:lnTo>
                    <a:lnTo>
                      <a:pt x="4749" y="1712"/>
                    </a:lnTo>
                    <a:lnTo>
                      <a:pt x="4761" y="1714"/>
                    </a:lnTo>
                    <a:lnTo>
                      <a:pt x="4772" y="1715"/>
                    </a:lnTo>
                    <a:lnTo>
                      <a:pt x="4795" y="1713"/>
                    </a:lnTo>
                    <a:lnTo>
                      <a:pt x="4819" y="1711"/>
                    </a:lnTo>
                    <a:lnTo>
                      <a:pt x="4828" y="1710"/>
                    </a:lnTo>
                    <a:lnTo>
                      <a:pt x="4839" y="1709"/>
                    </a:lnTo>
                    <a:lnTo>
                      <a:pt x="4851" y="1707"/>
                    </a:lnTo>
                    <a:lnTo>
                      <a:pt x="4864" y="1704"/>
                    </a:lnTo>
                    <a:lnTo>
                      <a:pt x="4890" y="1699"/>
                    </a:lnTo>
                    <a:lnTo>
                      <a:pt x="4918" y="1693"/>
                    </a:lnTo>
                    <a:lnTo>
                      <a:pt x="4931" y="1691"/>
                    </a:lnTo>
                    <a:lnTo>
                      <a:pt x="4943" y="1690"/>
                    </a:lnTo>
                    <a:lnTo>
                      <a:pt x="4955" y="1691"/>
                    </a:lnTo>
                    <a:lnTo>
                      <a:pt x="4968" y="1692"/>
                    </a:lnTo>
                    <a:lnTo>
                      <a:pt x="4978" y="1696"/>
                    </a:lnTo>
                    <a:lnTo>
                      <a:pt x="4986" y="1700"/>
                    </a:lnTo>
                    <a:lnTo>
                      <a:pt x="4990" y="1703"/>
                    </a:lnTo>
                    <a:lnTo>
                      <a:pt x="4993" y="1706"/>
                    </a:lnTo>
                    <a:lnTo>
                      <a:pt x="4996" y="1710"/>
                    </a:lnTo>
                    <a:lnTo>
                      <a:pt x="4999" y="1714"/>
                    </a:lnTo>
                    <a:lnTo>
                      <a:pt x="5010" y="1742"/>
                    </a:lnTo>
                    <a:lnTo>
                      <a:pt x="5019" y="1761"/>
                    </a:lnTo>
                    <a:lnTo>
                      <a:pt x="5022" y="1763"/>
                    </a:lnTo>
                    <a:lnTo>
                      <a:pt x="5025" y="1765"/>
                    </a:lnTo>
                    <a:lnTo>
                      <a:pt x="5030" y="1764"/>
                    </a:lnTo>
                    <a:lnTo>
                      <a:pt x="5035" y="1763"/>
                    </a:lnTo>
                    <a:lnTo>
                      <a:pt x="5042" y="1760"/>
                    </a:lnTo>
                    <a:lnTo>
                      <a:pt x="5049" y="1755"/>
                    </a:lnTo>
                    <a:lnTo>
                      <a:pt x="5058" y="1748"/>
                    </a:lnTo>
                    <a:lnTo>
                      <a:pt x="5069" y="1739"/>
                    </a:lnTo>
                    <a:lnTo>
                      <a:pt x="5073" y="1736"/>
                    </a:lnTo>
                    <a:lnTo>
                      <a:pt x="5075" y="1734"/>
                    </a:lnTo>
                    <a:lnTo>
                      <a:pt x="5078" y="1733"/>
                    </a:lnTo>
                    <a:lnTo>
                      <a:pt x="5080" y="1733"/>
                    </a:lnTo>
                    <a:lnTo>
                      <a:pt x="5084" y="1734"/>
                    </a:lnTo>
                    <a:lnTo>
                      <a:pt x="5088" y="1737"/>
                    </a:lnTo>
                    <a:lnTo>
                      <a:pt x="5092" y="1740"/>
                    </a:lnTo>
                    <a:lnTo>
                      <a:pt x="5096" y="1744"/>
                    </a:lnTo>
                    <a:lnTo>
                      <a:pt x="5100" y="1747"/>
                    </a:lnTo>
                    <a:lnTo>
                      <a:pt x="5106" y="1748"/>
                    </a:lnTo>
                    <a:lnTo>
                      <a:pt x="5112" y="1748"/>
                    </a:lnTo>
                    <a:lnTo>
                      <a:pt x="5119" y="1747"/>
                    </a:lnTo>
                    <a:lnTo>
                      <a:pt x="5126" y="1745"/>
                    </a:lnTo>
                    <a:lnTo>
                      <a:pt x="5133" y="1743"/>
                    </a:lnTo>
                    <a:lnTo>
                      <a:pt x="5139" y="1741"/>
                    </a:lnTo>
                    <a:lnTo>
                      <a:pt x="5146" y="1740"/>
                    </a:lnTo>
                    <a:lnTo>
                      <a:pt x="5151" y="1740"/>
                    </a:lnTo>
                    <a:lnTo>
                      <a:pt x="5156" y="1742"/>
                    </a:lnTo>
                    <a:lnTo>
                      <a:pt x="5177" y="1755"/>
                    </a:lnTo>
                    <a:lnTo>
                      <a:pt x="5195" y="1765"/>
                    </a:lnTo>
                    <a:lnTo>
                      <a:pt x="5202" y="1769"/>
                    </a:lnTo>
                    <a:lnTo>
                      <a:pt x="5209" y="1774"/>
                    </a:lnTo>
                    <a:lnTo>
                      <a:pt x="5214" y="1778"/>
                    </a:lnTo>
                    <a:lnTo>
                      <a:pt x="5218" y="1783"/>
                    </a:lnTo>
                    <a:lnTo>
                      <a:pt x="5222" y="1788"/>
                    </a:lnTo>
                    <a:lnTo>
                      <a:pt x="5225" y="1795"/>
                    </a:lnTo>
                    <a:lnTo>
                      <a:pt x="5226" y="1802"/>
                    </a:lnTo>
                    <a:lnTo>
                      <a:pt x="5225" y="1810"/>
                    </a:lnTo>
                    <a:lnTo>
                      <a:pt x="5222" y="1820"/>
                    </a:lnTo>
                    <a:lnTo>
                      <a:pt x="5219" y="1832"/>
                    </a:lnTo>
                    <a:lnTo>
                      <a:pt x="5215" y="1845"/>
                    </a:lnTo>
                    <a:lnTo>
                      <a:pt x="5209" y="1861"/>
                    </a:lnTo>
                    <a:lnTo>
                      <a:pt x="5204" y="1874"/>
                    </a:lnTo>
                    <a:lnTo>
                      <a:pt x="5200" y="1885"/>
                    </a:lnTo>
                    <a:lnTo>
                      <a:pt x="5197" y="1895"/>
                    </a:lnTo>
                    <a:lnTo>
                      <a:pt x="5196" y="1904"/>
                    </a:lnTo>
                    <a:lnTo>
                      <a:pt x="5195" y="1912"/>
                    </a:lnTo>
                    <a:lnTo>
                      <a:pt x="5196" y="1920"/>
                    </a:lnTo>
                    <a:lnTo>
                      <a:pt x="5198" y="1926"/>
                    </a:lnTo>
                    <a:lnTo>
                      <a:pt x="5201" y="1932"/>
                    </a:lnTo>
                    <a:lnTo>
                      <a:pt x="5205" y="1938"/>
                    </a:lnTo>
                    <a:lnTo>
                      <a:pt x="5210" y="1942"/>
                    </a:lnTo>
                    <a:lnTo>
                      <a:pt x="5216" y="1947"/>
                    </a:lnTo>
                    <a:lnTo>
                      <a:pt x="5223" y="1951"/>
                    </a:lnTo>
                    <a:lnTo>
                      <a:pt x="5241" y="1958"/>
                    </a:lnTo>
                    <a:lnTo>
                      <a:pt x="5262" y="1966"/>
                    </a:lnTo>
                    <a:lnTo>
                      <a:pt x="5263" y="1964"/>
                    </a:lnTo>
                    <a:lnTo>
                      <a:pt x="5264" y="1963"/>
                    </a:lnTo>
                    <a:lnTo>
                      <a:pt x="5262" y="1966"/>
                    </a:lnTo>
                    <a:lnTo>
                      <a:pt x="5364" y="2007"/>
                    </a:lnTo>
                    <a:lnTo>
                      <a:pt x="5487" y="2006"/>
                    </a:lnTo>
                    <a:lnTo>
                      <a:pt x="5487" y="2006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7" name="Freeform 52"/>
              <p:cNvSpPr>
                <a:spLocks noEditPoints="1"/>
              </p:cNvSpPr>
              <p:nvPr/>
            </p:nvSpPr>
            <p:spPr bwMode="auto">
              <a:xfrm>
                <a:off x="6367525" y="2996616"/>
                <a:ext cx="1082470" cy="1091841"/>
              </a:xfrm>
              <a:custGeom>
                <a:avLst/>
                <a:gdLst>
                  <a:gd name="T0" fmla="*/ 1049 w 2695"/>
                  <a:gd name="T1" fmla="*/ 1484 h 2956"/>
                  <a:gd name="T2" fmla="*/ 1032 w 2695"/>
                  <a:gd name="T3" fmla="*/ 1541 h 2956"/>
                  <a:gd name="T4" fmla="*/ 1002 w 2695"/>
                  <a:gd name="T5" fmla="*/ 1568 h 2956"/>
                  <a:gd name="T6" fmla="*/ 980 w 2695"/>
                  <a:gd name="T7" fmla="*/ 1611 h 2956"/>
                  <a:gd name="T8" fmla="*/ 967 w 2695"/>
                  <a:gd name="T9" fmla="*/ 1671 h 2956"/>
                  <a:gd name="T10" fmla="*/ 938 w 2695"/>
                  <a:gd name="T11" fmla="*/ 1697 h 2956"/>
                  <a:gd name="T12" fmla="*/ 910 w 2695"/>
                  <a:gd name="T13" fmla="*/ 1727 h 2956"/>
                  <a:gd name="T14" fmla="*/ 900 w 2695"/>
                  <a:gd name="T15" fmla="*/ 1755 h 2956"/>
                  <a:gd name="T16" fmla="*/ 880 w 2695"/>
                  <a:gd name="T17" fmla="*/ 1786 h 2956"/>
                  <a:gd name="T18" fmla="*/ 806 w 2695"/>
                  <a:gd name="T19" fmla="*/ 1790 h 2956"/>
                  <a:gd name="T20" fmla="*/ 762 w 2695"/>
                  <a:gd name="T21" fmla="*/ 1822 h 2956"/>
                  <a:gd name="T22" fmla="*/ 702 w 2695"/>
                  <a:gd name="T23" fmla="*/ 1949 h 2956"/>
                  <a:gd name="T24" fmla="*/ 624 w 2695"/>
                  <a:gd name="T25" fmla="*/ 2009 h 2956"/>
                  <a:gd name="T26" fmla="*/ 521 w 2695"/>
                  <a:gd name="T27" fmla="*/ 2045 h 2956"/>
                  <a:gd name="T28" fmla="*/ 269 w 2695"/>
                  <a:gd name="T29" fmla="*/ 2151 h 2956"/>
                  <a:gd name="T30" fmla="*/ 128 w 2695"/>
                  <a:gd name="T31" fmla="*/ 2253 h 2956"/>
                  <a:gd name="T32" fmla="*/ 26 w 2695"/>
                  <a:gd name="T33" fmla="*/ 2321 h 2956"/>
                  <a:gd name="T34" fmla="*/ 32 w 2695"/>
                  <a:gd name="T35" fmla="*/ 2382 h 2956"/>
                  <a:gd name="T36" fmla="*/ 40 w 2695"/>
                  <a:gd name="T37" fmla="*/ 2526 h 2956"/>
                  <a:gd name="T38" fmla="*/ 67 w 2695"/>
                  <a:gd name="T39" fmla="*/ 2550 h 2956"/>
                  <a:gd name="T40" fmla="*/ 87 w 2695"/>
                  <a:gd name="T41" fmla="*/ 2596 h 2956"/>
                  <a:gd name="T42" fmla="*/ 115 w 2695"/>
                  <a:gd name="T43" fmla="*/ 2579 h 2956"/>
                  <a:gd name="T44" fmla="*/ 175 w 2695"/>
                  <a:gd name="T45" fmla="*/ 2559 h 2956"/>
                  <a:gd name="T46" fmla="*/ 275 w 2695"/>
                  <a:gd name="T47" fmla="*/ 2558 h 2956"/>
                  <a:gd name="T48" fmla="*/ 308 w 2695"/>
                  <a:gd name="T49" fmla="*/ 2577 h 2956"/>
                  <a:gd name="T50" fmla="*/ 457 w 2695"/>
                  <a:gd name="T51" fmla="*/ 2609 h 2956"/>
                  <a:gd name="T52" fmla="*/ 570 w 2695"/>
                  <a:gd name="T53" fmla="*/ 2669 h 2956"/>
                  <a:gd name="T54" fmla="*/ 585 w 2695"/>
                  <a:gd name="T55" fmla="*/ 2706 h 2956"/>
                  <a:gd name="T56" fmla="*/ 624 w 2695"/>
                  <a:gd name="T57" fmla="*/ 2719 h 2956"/>
                  <a:gd name="T58" fmla="*/ 713 w 2695"/>
                  <a:gd name="T59" fmla="*/ 2793 h 2956"/>
                  <a:gd name="T60" fmla="*/ 746 w 2695"/>
                  <a:gd name="T61" fmla="*/ 2828 h 2956"/>
                  <a:gd name="T62" fmla="*/ 836 w 2695"/>
                  <a:gd name="T63" fmla="*/ 2911 h 2956"/>
                  <a:gd name="T64" fmla="*/ 1350 w 2695"/>
                  <a:gd name="T65" fmla="*/ 2609 h 2956"/>
                  <a:gd name="T66" fmla="*/ 1459 w 2695"/>
                  <a:gd name="T67" fmla="*/ 2403 h 2956"/>
                  <a:gd name="T68" fmla="*/ 1562 w 2695"/>
                  <a:gd name="T69" fmla="*/ 2342 h 2956"/>
                  <a:gd name="T70" fmla="*/ 1771 w 2695"/>
                  <a:gd name="T71" fmla="*/ 2181 h 2956"/>
                  <a:gd name="T72" fmla="*/ 1961 w 2695"/>
                  <a:gd name="T73" fmla="*/ 2146 h 2956"/>
                  <a:gd name="T74" fmla="*/ 2144 w 2695"/>
                  <a:gd name="T75" fmla="*/ 1981 h 2956"/>
                  <a:gd name="T76" fmla="*/ 2227 w 2695"/>
                  <a:gd name="T77" fmla="*/ 1823 h 2956"/>
                  <a:gd name="T78" fmla="*/ 2288 w 2695"/>
                  <a:gd name="T79" fmla="*/ 1603 h 2956"/>
                  <a:gd name="T80" fmla="*/ 2190 w 2695"/>
                  <a:gd name="T81" fmla="*/ 1364 h 2956"/>
                  <a:gd name="T82" fmla="*/ 1992 w 2695"/>
                  <a:gd name="T83" fmla="*/ 1318 h 2956"/>
                  <a:gd name="T84" fmla="*/ 1612 w 2695"/>
                  <a:gd name="T85" fmla="*/ 1165 h 2956"/>
                  <a:gd name="T86" fmla="*/ 1424 w 2695"/>
                  <a:gd name="T87" fmla="*/ 1236 h 2956"/>
                  <a:gd name="T88" fmla="*/ 2672 w 2695"/>
                  <a:gd name="T89" fmla="*/ 912 h 2956"/>
                  <a:gd name="T90" fmla="*/ 2630 w 2695"/>
                  <a:gd name="T91" fmla="*/ 891 h 2956"/>
                  <a:gd name="T92" fmla="*/ 2548 w 2695"/>
                  <a:gd name="T93" fmla="*/ 867 h 2956"/>
                  <a:gd name="T94" fmla="*/ 2536 w 2695"/>
                  <a:gd name="T95" fmla="*/ 832 h 2956"/>
                  <a:gd name="T96" fmla="*/ 2584 w 2695"/>
                  <a:gd name="T97" fmla="*/ 774 h 2956"/>
                  <a:gd name="T98" fmla="*/ 2611 w 2695"/>
                  <a:gd name="T99" fmla="*/ 746 h 2956"/>
                  <a:gd name="T100" fmla="*/ 2600 w 2695"/>
                  <a:gd name="T101" fmla="*/ 693 h 2956"/>
                  <a:gd name="T102" fmla="*/ 2512 w 2695"/>
                  <a:gd name="T103" fmla="*/ 496 h 2956"/>
                  <a:gd name="T104" fmla="*/ 2488 w 2695"/>
                  <a:gd name="T105" fmla="*/ 448 h 2956"/>
                  <a:gd name="T106" fmla="*/ 2316 w 2695"/>
                  <a:gd name="T107" fmla="*/ 309 h 2956"/>
                  <a:gd name="T108" fmla="*/ 2170 w 2695"/>
                  <a:gd name="T109" fmla="*/ 262 h 2956"/>
                  <a:gd name="T110" fmla="*/ 2140 w 2695"/>
                  <a:gd name="T111" fmla="*/ 233 h 2956"/>
                  <a:gd name="T112" fmla="*/ 2044 w 2695"/>
                  <a:gd name="T113" fmla="*/ 84 h 2956"/>
                  <a:gd name="T114" fmla="*/ 1926 w 2695"/>
                  <a:gd name="T115" fmla="*/ 1 h 2956"/>
                  <a:gd name="T116" fmla="*/ 1479 w 2695"/>
                  <a:gd name="T117" fmla="*/ 384 h 2956"/>
                  <a:gd name="T118" fmla="*/ 1555 w 2695"/>
                  <a:gd name="T119" fmla="*/ 983 h 2956"/>
                  <a:gd name="T120" fmla="*/ 1649 w 2695"/>
                  <a:gd name="T121" fmla="*/ 1140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95" h="2956">
                    <a:moveTo>
                      <a:pt x="1170" y="1458"/>
                    </a:moveTo>
                    <a:lnTo>
                      <a:pt x="1157" y="1458"/>
                    </a:lnTo>
                    <a:lnTo>
                      <a:pt x="1138" y="1455"/>
                    </a:lnTo>
                    <a:lnTo>
                      <a:pt x="1102" y="1451"/>
                    </a:lnTo>
                    <a:lnTo>
                      <a:pt x="1085" y="1449"/>
                    </a:lnTo>
                    <a:lnTo>
                      <a:pt x="1069" y="1449"/>
                    </a:lnTo>
                    <a:lnTo>
                      <a:pt x="1062" y="1450"/>
                    </a:lnTo>
                    <a:lnTo>
                      <a:pt x="1058" y="1451"/>
                    </a:lnTo>
                    <a:lnTo>
                      <a:pt x="1055" y="1453"/>
                    </a:lnTo>
                    <a:lnTo>
                      <a:pt x="1054" y="1456"/>
                    </a:lnTo>
                    <a:lnTo>
                      <a:pt x="1054" y="1468"/>
                    </a:lnTo>
                    <a:lnTo>
                      <a:pt x="1049" y="1471"/>
                    </a:lnTo>
                    <a:lnTo>
                      <a:pt x="1049" y="1484"/>
                    </a:lnTo>
                    <a:lnTo>
                      <a:pt x="1049" y="1487"/>
                    </a:lnTo>
                    <a:lnTo>
                      <a:pt x="1048" y="1491"/>
                    </a:lnTo>
                    <a:lnTo>
                      <a:pt x="1047" y="1495"/>
                    </a:lnTo>
                    <a:lnTo>
                      <a:pt x="1045" y="1499"/>
                    </a:lnTo>
                    <a:lnTo>
                      <a:pt x="1043" y="1510"/>
                    </a:lnTo>
                    <a:lnTo>
                      <a:pt x="1041" y="1522"/>
                    </a:lnTo>
                    <a:lnTo>
                      <a:pt x="1040" y="1525"/>
                    </a:lnTo>
                    <a:lnTo>
                      <a:pt x="1039" y="1529"/>
                    </a:lnTo>
                    <a:lnTo>
                      <a:pt x="1038" y="1532"/>
                    </a:lnTo>
                    <a:lnTo>
                      <a:pt x="1037" y="1535"/>
                    </a:lnTo>
                    <a:lnTo>
                      <a:pt x="1036" y="1537"/>
                    </a:lnTo>
                    <a:lnTo>
                      <a:pt x="1034" y="1540"/>
                    </a:lnTo>
                    <a:lnTo>
                      <a:pt x="1032" y="1541"/>
                    </a:lnTo>
                    <a:lnTo>
                      <a:pt x="1030" y="1542"/>
                    </a:lnTo>
                    <a:lnTo>
                      <a:pt x="1027" y="1545"/>
                    </a:lnTo>
                    <a:lnTo>
                      <a:pt x="1024" y="1548"/>
                    </a:lnTo>
                    <a:lnTo>
                      <a:pt x="1022" y="1550"/>
                    </a:lnTo>
                    <a:lnTo>
                      <a:pt x="1022" y="1552"/>
                    </a:lnTo>
                    <a:lnTo>
                      <a:pt x="1022" y="1554"/>
                    </a:lnTo>
                    <a:lnTo>
                      <a:pt x="1019" y="1555"/>
                    </a:lnTo>
                    <a:lnTo>
                      <a:pt x="1015" y="1555"/>
                    </a:lnTo>
                    <a:lnTo>
                      <a:pt x="1012" y="1555"/>
                    </a:lnTo>
                    <a:lnTo>
                      <a:pt x="1009" y="1557"/>
                    </a:lnTo>
                    <a:lnTo>
                      <a:pt x="1007" y="1559"/>
                    </a:lnTo>
                    <a:lnTo>
                      <a:pt x="1005" y="1562"/>
                    </a:lnTo>
                    <a:lnTo>
                      <a:pt x="1002" y="1568"/>
                    </a:lnTo>
                    <a:lnTo>
                      <a:pt x="999" y="1572"/>
                    </a:lnTo>
                    <a:lnTo>
                      <a:pt x="997" y="1574"/>
                    </a:lnTo>
                    <a:lnTo>
                      <a:pt x="992" y="1574"/>
                    </a:lnTo>
                    <a:lnTo>
                      <a:pt x="990" y="1577"/>
                    </a:lnTo>
                    <a:lnTo>
                      <a:pt x="988" y="1580"/>
                    </a:lnTo>
                    <a:lnTo>
                      <a:pt x="982" y="1582"/>
                    </a:lnTo>
                    <a:lnTo>
                      <a:pt x="977" y="1585"/>
                    </a:lnTo>
                    <a:lnTo>
                      <a:pt x="975" y="1587"/>
                    </a:lnTo>
                    <a:lnTo>
                      <a:pt x="974" y="1589"/>
                    </a:lnTo>
                    <a:lnTo>
                      <a:pt x="974" y="1593"/>
                    </a:lnTo>
                    <a:lnTo>
                      <a:pt x="975" y="1597"/>
                    </a:lnTo>
                    <a:lnTo>
                      <a:pt x="977" y="1602"/>
                    </a:lnTo>
                    <a:lnTo>
                      <a:pt x="980" y="1611"/>
                    </a:lnTo>
                    <a:lnTo>
                      <a:pt x="982" y="1617"/>
                    </a:lnTo>
                    <a:lnTo>
                      <a:pt x="984" y="1625"/>
                    </a:lnTo>
                    <a:lnTo>
                      <a:pt x="985" y="1633"/>
                    </a:lnTo>
                    <a:lnTo>
                      <a:pt x="985" y="1641"/>
                    </a:lnTo>
                    <a:lnTo>
                      <a:pt x="984" y="1649"/>
                    </a:lnTo>
                    <a:lnTo>
                      <a:pt x="984" y="1651"/>
                    </a:lnTo>
                    <a:lnTo>
                      <a:pt x="982" y="1654"/>
                    </a:lnTo>
                    <a:lnTo>
                      <a:pt x="978" y="1658"/>
                    </a:lnTo>
                    <a:lnTo>
                      <a:pt x="975" y="1662"/>
                    </a:lnTo>
                    <a:lnTo>
                      <a:pt x="972" y="1663"/>
                    </a:lnTo>
                    <a:lnTo>
                      <a:pt x="969" y="1664"/>
                    </a:lnTo>
                    <a:lnTo>
                      <a:pt x="968" y="1668"/>
                    </a:lnTo>
                    <a:lnTo>
                      <a:pt x="967" y="1671"/>
                    </a:lnTo>
                    <a:lnTo>
                      <a:pt x="964" y="1673"/>
                    </a:lnTo>
                    <a:lnTo>
                      <a:pt x="962" y="1675"/>
                    </a:lnTo>
                    <a:lnTo>
                      <a:pt x="960" y="1677"/>
                    </a:lnTo>
                    <a:lnTo>
                      <a:pt x="955" y="1679"/>
                    </a:lnTo>
                    <a:lnTo>
                      <a:pt x="953" y="1682"/>
                    </a:lnTo>
                    <a:lnTo>
                      <a:pt x="951" y="1684"/>
                    </a:lnTo>
                    <a:lnTo>
                      <a:pt x="949" y="1687"/>
                    </a:lnTo>
                    <a:lnTo>
                      <a:pt x="948" y="1692"/>
                    </a:lnTo>
                    <a:lnTo>
                      <a:pt x="947" y="1694"/>
                    </a:lnTo>
                    <a:lnTo>
                      <a:pt x="946" y="1695"/>
                    </a:lnTo>
                    <a:lnTo>
                      <a:pt x="944" y="1696"/>
                    </a:lnTo>
                    <a:lnTo>
                      <a:pt x="942" y="1697"/>
                    </a:lnTo>
                    <a:lnTo>
                      <a:pt x="938" y="1697"/>
                    </a:lnTo>
                    <a:lnTo>
                      <a:pt x="936" y="1697"/>
                    </a:lnTo>
                    <a:lnTo>
                      <a:pt x="935" y="1698"/>
                    </a:lnTo>
                    <a:lnTo>
                      <a:pt x="935" y="1699"/>
                    </a:lnTo>
                    <a:lnTo>
                      <a:pt x="933" y="1701"/>
                    </a:lnTo>
                    <a:lnTo>
                      <a:pt x="931" y="1705"/>
                    </a:lnTo>
                    <a:lnTo>
                      <a:pt x="929" y="1710"/>
                    </a:lnTo>
                    <a:lnTo>
                      <a:pt x="926" y="1712"/>
                    </a:lnTo>
                    <a:lnTo>
                      <a:pt x="923" y="1714"/>
                    </a:lnTo>
                    <a:lnTo>
                      <a:pt x="921" y="1716"/>
                    </a:lnTo>
                    <a:lnTo>
                      <a:pt x="918" y="1720"/>
                    </a:lnTo>
                    <a:lnTo>
                      <a:pt x="916" y="1722"/>
                    </a:lnTo>
                    <a:lnTo>
                      <a:pt x="912" y="1725"/>
                    </a:lnTo>
                    <a:lnTo>
                      <a:pt x="910" y="1727"/>
                    </a:lnTo>
                    <a:lnTo>
                      <a:pt x="908" y="1729"/>
                    </a:lnTo>
                    <a:lnTo>
                      <a:pt x="904" y="1731"/>
                    </a:lnTo>
                    <a:lnTo>
                      <a:pt x="902" y="1733"/>
                    </a:lnTo>
                    <a:lnTo>
                      <a:pt x="900" y="1735"/>
                    </a:lnTo>
                    <a:lnTo>
                      <a:pt x="896" y="1739"/>
                    </a:lnTo>
                    <a:lnTo>
                      <a:pt x="891" y="1743"/>
                    </a:lnTo>
                    <a:lnTo>
                      <a:pt x="889" y="1745"/>
                    </a:lnTo>
                    <a:lnTo>
                      <a:pt x="888" y="1747"/>
                    </a:lnTo>
                    <a:lnTo>
                      <a:pt x="888" y="1749"/>
                    </a:lnTo>
                    <a:lnTo>
                      <a:pt x="889" y="1750"/>
                    </a:lnTo>
                    <a:lnTo>
                      <a:pt x="891" y="1753"/>
                    </a:lnTo>
                    <a:lnTo>
                      <a:pt x="898" y="1753"/>
                    </a:lnTo>
                    <a:lnTo>
                      <a:pt x="900" y="1755"/>
                    </a:lnTo>
                    <a:lnTo>
                      <a:pt x="902" y="1757"/>
                    </a:lnTo>
                    <a:lnTo>
                      <a:pt x="904" y="1759"/>
                    </a:lnTo>
                    <a:lnTo>
                      <a:pt x="907" y="1761"/>
                    </a:lnTo>
                    <a:lnTo>
                      <a:pt x="909" y="1763"/>
                    </a:lnTo>
                    <a:lnTo>
                      <a:pt x="909" y="1765"/>
                    </a:lnTo>
                    <a:lnTo>
                      <a:pt x="908" y="1768"/>
                    </a:lnTo>
                    <a:lnTo>
                      <a:pt x="904" y="1770"/>
                    </a:lnTo>
                    <a:lnTo>
                      <a:pt x="900" y="1776"/>
                    </a:lnTo>
                    <a:lnTo>
                      <a:pt x="896" y="1783"/>
                    </a:lnTo>
                    <a:lnTo>
                      <a:pt x="892" y="1786"/>
                    </a:lnTo>
                    <a:lnTo>
                      <a:pt x="889" y="1787"/>
                    </a:lnTo>
                    <a:lnTo>
                      <a:pt x="884" y="1787"/>
                    </a:lnTo>
                    <a:lnTo>
                      <a:pt x="880" y="1786"/>
                    </a:lnTo>
                    <a:lnTo>
                      <a:pt x="871" y="1782"/>
                    </a:lnTo>
                    <a:lnTo>
                      <a:pt x="863" y="1778"/>
                    </a:lnTo>
                    <a:lnTo>
                      <a:pt x="860" y="1778"/>
                    </a:lnTo>
                    <a:lnTo>
                      <a:pt x="857" y="1776"/>
                    </a:lnTo>
                    <a:lnTo>
                      <a:pt x="855" y="1775"/>
                    </a:lnTo>
                    <a:lnTo>
                      <a:pt x="853" y="1774"/>
                    </a:lnTo>
                    <a:lnTo>
                      <a:pt x="849" y="1773"/>
                    </a:lnTo>
                    <a:lnTo>
                      <a:pt x="846" y="1773"/>
                    </a:lnTo>
                    <a:lnTo>
                      <a:pt x="839" y="1774"/>
                    </a:lnTo>
                    <a:lnTo>
                      <a:pt x="831" y="1777"/>
                    </a:lnTo>
                    <a:lnTo>
                      <a:pt x="816" y="1782"/>
                    </a:lnTo>
                    <a:lnTo>
                      <a:pt x="807" y="1787"/>
                    </a:lnTo>
                    <a:lnTo>
                      <a:pt x="806" y="1790"/>
                    </a:lnTo>
                    <a:lnTo>
                      <a:pt x="804" y="1791"/>
                    </a:lnTo>
                    <a:lnTo>
                      <a:pt x="797" y="1791"/>
                    </a:lnTo>
                    <a:lnTo>
                      <a:pt x="793" y="1796"/>
                    </a:lnTo>
                    <a:lnTo>
                      <a:pt x="788" y="1800"/>
                    </a:lnTo>
                    <a:lnTo>
                      <a:pt x="784" y="1800"/>
                    </a:lnTo>
                    <a:lnTo>
                      <a:pt x="776" y="1805"/>
                    </a:lnTo>
                    <a:lnTo>
                      <a:pt x="769" y="1813"/>
                    </a:lnTo>
                    <a:lnTo>
                      <a:pt x="768" y="1816"/>
                    </a:lnTo>
                    <a:lnTo>
                      <a:pt x="767" y="1819"/>
                    </a:lnTo>
                    <a:lnTo>
                      <a:pt x="766" y="1820"/>
                    </a:lnTo>
                    <a:lnTo>
                      <a:pt x="765" y="1821"/>
                    </a:lnTo>
                    <a:lnTo>
                      <a:pt x="764" y="1822"/>
                    </a:lnTo>
                    <a:lnTo>
                      <a:pt x="762" y="1822"/>
                    </a:lnTo>
                    <a:lnTo>
                      <a:pt x="758" y="1822"/>
                    </a:lnTo>
                    <a:lnTo>
                      <a:pt x="756" y="1825"/>
                    </a:lnTo>
                    <a:lnTo>
                      <a:pt x="751" y="1830"/>
                    </a:lnTo>
                    <a:lnTo>
                      <a:pt x="747" y="1835"/>
                    </a:lnTo>
                    <a:lnTo>
                      <a:pt x="743" y="1837"/>
                    </a:lnTo>
                    <a:lnTo>
                      <a:pt x="740" y="1840"/>
                    </a:lnTo>
                    <a:lnTo>
                      <a:pt x="738" y="1844"/>
                    </a:lnTo>
                    <a:lnTo>
                      <a:pt x="731" y="1861"/>
                    </a:lnTo>
                    <a:lnTo>
                      <a:pt x="725" y="1879"/>
                    </a:lnTo>
                    <a:lnTo>
                      <a:pt x="720" y="1896"/>
                    </a:lnTo>
                    <a:lnTo>
                      <a:pt x="715" y="1914"/>
                    </a:lnTo>
                    <a:lnTo>
                      <a:pt x="709" y="1932"/>
                    </a:lnTo>
                    <a:lnTo>
                      <a:pt x="702" y="1949"/>
                    </a:lnTo>
                    <a:lnTo>
                      <a:pt x="697" y="1957"/>
                    </a:lnTo>
                    <a:lnTo>
                      <a:pt x="692" y="1965"/>
                    </a:lnTo>
                    <a:lnTo>
                      <a:pt x="685" y="1973"/>
                    </a:lnTo>
                    <a:lnTo>
                      <a:pt x="678" y="1980"/>
                    </a:lnTo>
                    <a:lnTo>
                      <a:pt x="670" y="1989"/>
                    </a:lnTo>
                    <a:lnTo>
                      <a:pt x="663" y="1995"/>
                    </a:lnTo>
                    <a:lnTo>
                      <a:pt x="659" y="1998"/>
                    </a:lnTo>
                    <a:lnTo>
                      <a:pt x="654" y="2000"/>
                    </a:lnTo>
                    <a:lnTo>
                      <a:pt x="648" y="2001"/>
                    </a:lnTo>
                    <a:lnTo>
                      <a:pt x="642" y="2002"/>
                    </a:lnTo>
                    <a:lnTo>
                      <a:pt x="634" y="2003"/>
                    </a:lnTo>
                    <a:lnTo>
                      <a:pt x="629" y="2005"/>
                    </a:lnTo>
                    <a:lnTo>
                      <a:pt x="624" y="2009"/>
                    </a:lnTo>
                    <a:lnTo>
                      <a:pt x="619" y="2013"/>
                    </a:lnTo>
                    <a:lnTo>
                      <a:pt x="615" y="2018"/>
                    </a:lnTo>
                    <a:lnTo>
                      <a:pt x="611" y="2022"/>
                    </a:lnTo>
                    <a:lnTo>
                      <a:pt x="606" y="2027"/>
                    </a:lnTo>
                    <a:lnTo>
                      <a:pt x="601" y="2030"/>
                    </a:lnTo>
                    <a:lnTo>
                      <a:pt x="592" y="2034"/>
                    </a:lnTo>
                    <a:lnTo>
                      <a:pt x="583" y="2038"/>
                    </a:lnTo>
                    <a:lnTo>
                      <a:pt x="573" y="2042"/>
                    </a:lnTo>
                    <a:lnTo>
                      <a:pt x="564" y="2044"/>
                    </a:lnTo>
                    <a:lnTo>
                      <a:pt x="554" y="2046"/>
                    </a:lnTo>
                    <a:lnTo>
                      <a:pt x="544" y="2047"/>
                    </a:lnTo>
                    <a:lnTo>
                      <a:pt x="533" y="2047"/>
                    </a:lnTo>
                    <a:lnTo>
                      <a:pt x="521" y="2045"/>
                    </a:lnTo>
                    <a:lnTo>
                      <a:pt x="507" y="2040"/>
                    </a:lnTo>
                    <a:lnTo>
                      <a:pt x="490" y="2033"/>
                    </a:lnTo>
                    <a:lnTo>
                      <a:pt x="481" y="2029"/>
                    </a:lnTo>
                    <a:lnTo>
                      <a:pt x="472" y="2027"/>
                    </a:lnTo>
                    <a:lnTo>
                      <a:pt x="466" y="2026"/>
                    </a:lnTo>
                    <a:lnTo>
                      <a:pt x="461" y="2027"/>
                    </a:lnTo>
                    <a:lnTo>
                      <a:pt x="451" y="2032"/>
                    </a:lnTo>
                    <a:lnTo>
                      <a:pt x="441" y="2039"/>
                    </a:lnTo>
                    <a:lnTo>
                      <a:pt x="431" y="2046"/>
                    </a:lnTo>
                    <a:lnTo>
                      <a:pt x="420" y="2054"/>
                    </a:lnTo>
                    <a:lnTo>
                      <a:pt x="399" y="2071"/>
                    </a:lnTo>
                    <a:lnTo>
                      <a:pt x="380" y="2084"/>
                    </a:lnTo>
                    <a:lnTo>
                      <a:pt x="269" y="2151"/>
                    </a:lnTo>
                    <a:lnTo>
                      <a:pt x="195" y="2192"/>
                    </a:lnTo>
                    <a:lnTo>
                      <a:pt x="188" y="2195"/>
                    </a:lnTo>
                    <a:lnTo>
                      <a:pt x="179" y="2198"/>
                    </a:lnTo>
                    <a:lnTo>
                      <a:pt x="170" y="2200"/>
                    </a:lnTo>
                    <a:lnTo>
                      <a:pt x="161" y="2202"/>
                    </a:lnTo>
                    <a:lnTo>
                      <a:pt x="153" y="2205"/>
                    </a:lnTo>
                    <a:lnTo>
                      <a:pt x="145" y="2208"/>
                    </a:lnTo>
                    <a:lnTo>
                      <a:pt x="142" y="2210"/>
                    </a:lnTo>
                    <a:lnTo>
                      <a:pt x="139" y="2212"/>
                    </a:lnTo>
                    <a:lnTo>
                      <a:pt x="138" y="2215"/>
                    </a:lnTo>
                    <a:lnTo>
                      <a:pt x="136" y="2218"/>
                    </a:lnTo>
                    <a:lnTo>
                      <a:pt x="129" y="2251"/>
                    </a:lnTo>
                    <a:lnTo>
                      <a:pt x="128" y="2253"/>
                    </a:lnTo>
                    <a:lnTo>
                      <a:pt x="126" y="2254"/>
                    </a:lnTo>
                    <a:lnTo>
                      <a:pt x="124" y="2254"/>
                    </a:lnTo>
                    <a:lnTo>
                      <a:pt x="116" y="2258"/>
                    </a:lnTo>
                    <a:lnTo>
                      <a:pt x="101" y="2266"/>
                    </a:lnTo>
                    <a:lnTo>
                      <a:pt x="85" y="2274"/>
                    </a:lnTo>
                    <a:lnTo>
                      <a:pt x="78" y="2280"/>
                    </a:lnTo>
                    <a:lnTo>
                      <a:pt x="74" y="2286"/>
                    </a:lnTo>
                    <a:lnTo>
                      <a:pt x="68" y="2293"/>
                    </a:lnTo>
                    <a:lnTo>
                      <a:pt x="61" y="2300"/>
                    </a:lnTo>
                    <a:lnTo>
                      <a:pt x="52" y="2306"/>
                    </a:lnTo>
                    <a:lnTo>
                      <a:pt x="43" y="2312"/>
                    </a:lnTo>
                    <a:lnTo>
                      <a:pt x="34" y="2318"/>
                    </a:lnTo>
                    <a:lnTo>
                      <a:pt x="26" y="2321"/>
                    </a:lnTo>
                    <a:lnTo>
                      <a:pt x="20" y="2322"/>
                    </a:lnTo>
                    <a:lnTo>
                      <a:pt x="18" y="2322"/>
                    </a:lnTo>
                    <a:lnTo>
                      <a:pt x="15" y="2324"/>
                    </a:lnTo>
                    <a:lnTo>
                      <a:pt x="13" y="2328"/>
                    </a:lnTo>
                    <a:lnTo>
                      <a:pt x="7" y="2337"/>
                    </a:lnTo>
                    <a:lnTo>
                      <a:pt x="3" y="2346"/>
                    </a:lnTo>
                    <a:lnTo>
                      <a:pt x="1" y="2349"/>
                    </a:lnTo>
                    <a:lnTo>
                      <a:pt x="0" y="2353"/>
                    </a:lnTo>
                    <a:lnTo>
                      <a:pt x="0" y="2357"/>
                    </a:lnTo>
                    <a:lnTo>
                      <a:pt x="1" y="2360"/>
                    </a:lnTo>
                    <a:lnTo>
                      <a:pt x="8" y="2365"/>
                    </a:lnTo>
                    <a:lnTo>
                      <a:pt x="20" y="2374"/>
                    </a:lnTo>
                    <a:lnTo>
                      <a:pt x="32" y="2382"/>
                    </a:lnTo>
                    <a:lnTo>
                      <a:pt x="40" y="2388"/>
                    </a:lnTo>
                    <a:lnTo>
                      <a:pt x="42" y="2391"/>
                    </a:lnTo>
                    <a:lnTo>
                      <a:pt x="44" y="2396"/>
                    </a:lnTo>
                    <a:lnTo>
                      <a:pt x="44" y="2404"/>
                    </a:lnTo>
                    <a:lnTo>
                      <a:pt x="44" y="2412"/>
                    </a:lnTo>
                    <a:lnTo>
                      <a:pt x="42" y="2432"/>
                    </a:lnTo>
                    <a:lnTo>
                      <a:pt x="39" y="2455"/>
                    </a:lnTo>
                    <a:lnTo>
                      <a:pt x="36" y="2478"/>
                    </a:lnTo>
                    <a:lnTo>
                      <a:pt x="35" y="2499"/>
                    </a:lnTo>
                    <a:lnTo>
                      <a:pt x="35" y="2508"/>
                    </a:lnTo>
                    <a:lnTo>
                      <a:pt x="35" y="2516"/>
                    </a:lnTo>
                    <a:lnTo>
                      <a:pt x="37" y="2522"/>
                    </a:lnTo>
                    <a:lnTo>
                      <a:pt x="40" y="2526"/>
                    </a:lnTo>
                    <a:lnTo>
                      <a:pt x="41" y="2527"/>
                    </a:lnTo>
                    <a:lnTo>
                      <a:pt x="43" y="2527"/>
                    </a:lnTo>
                    <a:lnTo>
                      <a:pt x="47" y="2528"/>
                    </a:lnTo>
                    <a:lnTo>
                      <a:pt x="50" y="2530"/>
                    </a:lnTo>
                    <a:lnTo>
                      <a:pt x="52" y="2532"/>
                    </a:lnTo>
                    <a:lnTo>
                      <a:pt x="54" y="2535"/>
                    </a:lnTo>
                    <a:lnTo>
                      <a:pt x="56" y="2535"/>
                    </a:lnTo>
                    <a:lnTo>
                      <a:pt x="57" y="2536"/>
                    </a:lnTo>
                    <a:lnTo>
                      <a:pt x="58" y="2538"/>
                    </a:lnTo>
                    <a:lnTo>
                      <a:pt x="63" y="2543"/>
                    </a:lnTo>
                    <a:lnTo>
                      <a:pt x="67" y="2548"/>
                    </a:lnTo>
                    <a:lnTo>
                      <a:pt x="67" y="2549"/>
                    </a:lnTo>
                    <a:lnTo>
                      <a:pt x="67" y="2550"/>
                    </a:lnTo>
                    <a:lnTo>
                      <a:pt x="68" y="2551"/>
                    </a:lnTo>
                    <a:lnTo>
                      <a:pt x="68" y="2553"/>
                    </a:lnTo>
                    <a:lnTo>
                      <a:pt x="68" y="2554"/>
                    </a:lnTo>
                    <a:lnTo>
                      <a:pt x="69" y="2555"/>
                    </a:lnTo>
                    <a:lnTo>
                      <a:pt x="69" y="2557"/>
                    </a:lnTo>
                    <a:lnTo>
                      <a:pt x="69" y="2565"/>
                    </a:lnTo>
                    <a:lnTo>
                      <a:pt x="69" y="2568"/>
                    </a:lnTo>
                    <a:lnTo>
                      <a:pt x="69" y="2570"/>
                    </a:lnTo>
                    <a:lnTo>
                      <a:pt x="70" y="2571"/>
                    </a:lnTo>
                    <a:lnTo>
                      <a:pt x="76" y="2582"/>
                    </a:lnTo>
                    <a:lnTo>
                      <a:pt x="81" y="2594"/>
                    </a:lnTo>
                    <a:lnTo>
                      <a:pt x="84" y="2595"/>
                    </a:lnTo>
                    <a:lnTo>
                      <a:pt x="87" y="2596"/>
                    </a:lnTo>
                    <a:lnTo>
                      <a:pt x="89" y="2597"/>
                    </a:lnTo>
                    <a:lnTo>
                      <a:pt x="91" y="2597"/>
                    </a:lnTo>
                    <a:lnTo>
                      <a:pt x="93" y="2596"/>
                    </a:lnTo>
                    <a:lnTo>
                      <a:pt x="95" y="2595"/>
                    </a:lnTo>
                    <a:lnTo>
                      <a:pt x="100" y="2592"/>
                    </a:lnTo>
                    <a:lnTo>
                      <a:pt x="102" y="2589"/>
                    </a:lnTo>
                    <a:lnTo>
                      <a:pt x="103" y="2588"/>
                    </a:lnTo>
                    <a:lnTo>
                      <a:pt x="104" y="2587"/>
                    </a:lnTo>
                    <a:lnTo>
                      <a:pt x="107" y="2586"/>
                    </a:lnTo>
                    <a:lnTo>
                      <a:pt x="110" y="2583"/>
                    </a:lnTo>
                    <a:lnTo>
                      <a:pt x="111" y="2581"/>
                    </a:lnTo>
                    <a:lnTo>
                      <a:pt x="114" y="2581"/>
                    </a:lnTo>
                    <a:lnTo>
                      <a:pt x="115" y="2579"/>
                    </a:lnTo>
                    <a:lnTo>
                      <a:pt x="117" y="2577"/>
                    </a:lnTo>
                    <a:lnTo>
                      <a:pt x="119" y="2577"/>
                    </a:lnTo>
                    <a:lnTo>
                      <a:pt x="122" y="2577"/>
                    </a:lnTo>
                    <a:lnTo>
                      <a:pt x="124" y="2574"/>
                    </a:lnTo>
                    <a:lnTo>
                      <a:pt x="127" y="2574"/>
                    </a:lnTo>
                    <a:lnTo>
                      <a:pt x="133" y="2574"/>
                    </a:lnTo>
                    <a:lnTo>
                      <a:pt x="140" y="2572"/>
                    </a:lnTo>
                    <a:lnTo>
                      <a:pt x="146" y="2569"/>
                    </a:lnTo>
                    <a:lnTo>
                      <a:pt x="150" y="2566"/>
                    </a:lnTo>
                    <a:lnTo>
                      <a:pt x="155" y="2565"/>
                    </a:lnTo>
                    <a:lnTo>
                      <a:pt x="159" y="2565"/>
                    </a:lnTo>
                    <a:lnTo>
                      <a:pt x="165" y="2562"/>
                    </a:lnTo>
                    <a:lnTo>
                      <a:pt x="175" y="2559"/>
                    </a:lnTo>
                    <a:lnTo>
                      <a:pt x="185" y="2557"/>
                    </a:lnTo>
                    <a:lnTo>
                      <a:pt x="192" y="2555"/>
                    </a:lnTo>
                    <a:lnTo>
                      <a:pt x="209" y="2552"/>
                    </a:lnTo>
                    <a:lnTo>
                      <a:pt x="225" y="2550"/>
                    </a:lnTo>
                    <a:lnTo>
                      <a:pt x="242" y="2549"/>
                    </a:lnTo>
                    <a:lnTo>
                      <a:pt x="261" y="2550"/>
                    </a:lnTo>
                    <a:lnTo>
                      <a:pt x="263" y="2551"/>
                    </a:lnTo>
                    <a:lnTo>
                      <a:pt x="266" y="2552"/>
                    </a:lnTo>
                    <a:lnTo>
                      <a:pt x="268" y="2554"/>
                    </a:lnTo>
                    <a:lnTo>
                      <a:pt x="271" y="2556"/>
                    </a:lnTo>
                    <a:lnTo>
                      <a:pt x="273" y="2556"/>
                    </a:lnTo>
                    <a:lnTo>
                      <a:pt x="274" y="2557"/>
                    </a:lnTo>
                    <a:lnTo>
                      <a:pt x="275" y="2558"/>
                    </a:lnTo>
                    <a:lnTo>
                      <a:pt x="277" y="2559"/>
                    </a:lnTo>
                    <a:lnTo>
                      <a:pt x="279" y="2559"/>
                    </a:lnTo>
                    <a:lnTo>
                      <a:pt x="281" y="2561"/>
                    </a:lnTo>
                    <a:lnTo>
                      <a:pt x="282" y="2563"/>
                    </a:lnTo>
                    <a:lnTo>
                      <a:pt x="282" y="2564"/>
                    </a:lnTo>
                    <a:lnTo>
                      <a:pt x="283" y="2565"/>
                    </a:lnTo>
                    <a:lnTo>
                      <a:pt x="290" y="2568"/>
                    </a:lnTo>
                    <a:lnTo>
                      <a:pt x="297" y="2571"/>
                    </a:lnTo>
                    <a:lnTo>
                      <a:pt x="299" y="2574"/>
                    </a:lnTo>
                    <a:lnTo>
                      <a:pt x="300" y="2576"/>
                    </a:lnTo>
                    <a:lnTo>
                      <a:pt x="302" y="2576"/>
                    </a:lnTo>
                    <a:lnTo>
                      <a:pt x="305" y="2577"/>
                    </a:lnTo>
                    <a:lnTo>
                      <a:pt x="308" y="2577"/>
                    </a:lnTo>
                    <a:lnTo>
                      <a:pt x="309" y="2576"/>
                    </a:lnTo>
                    <a:lnTo>
                      <a:pt x="310" y="2574"/>
                    </a:lnTo>
                    <a:lnTo>
                      <a:pt x="310" y="2573"/>
                    </a:lnTo>
                    <a:lnTo>
                      <a:pt x="311" y="2572"/>
                    </a:lnTo>
                    <a:lnTo>
                      <a:pt x="324" y="2573"/>
                    </a:lnTo>
                    <a:lnTo>
                      <a:pt x="341" y="2575"/>
                    </a:lnTo>
                    <a:lnTo>
                      <a:pt x="361" y="2578"/>
                    </a:lnTo>
                    <a:lnTo>
                      <a:pt x="384" y="2582"/>
                    </a:lnTo>
                    <a:lnTo>
                      <a:pt x="405" y="2588"/>
                    </a:lnTo>
                    <a:lnTo>
                      <a:pt x="426" y="2593"/>
                    </a:lnTo>
                    <a:lnTo>
                      <a:pt x="441" y="2599"/>
                    </a:lnTo>
                    <a:lnTo>
                      <a:pt x="451" y="2605"/>
                    </a:lnTo>
                    <a:lnTo>
                      <a:pt x="457" y="2609"/>
                    </a:lnTo>
                    <a:lnTo>
                      <a:pt x="464" y="2612"/>
                    </a:lnTo>
                    <a:lnTo>
                      <a:pt x="472" y="2616"/>
                    </a:lnTo>
                    <a:lnTo>
                      <a:pt x="480" y="2619"/>
                    </a:lnTo>
                    <a:lnTo>
                      <a:pt x="495" y="2625"/>
                    </a:lnTo>
                    <a:lnTo>
                      <a:pt x="509" y="2631"/>
                    </a:lnTo>
                    <a:lnTo>
                      <a:pt x="523" y="2641"/>
                    </a:lnTo>
                    <a:lnTo>
                      <a:pt x="538" y="2651"/>
                    </a:lnTo>
                    <a:lnTo>
                      <a:pt x="547" y="2656"/>
                    </a:lnTo>
                    <a:lnTo>
                      <a:pt x="557" y="2660"/>
                    </a:lnTo>
                    <a:lnTo>
                      <a:pt x="561" y="2664"/>
                    </a:lnTo>
                    <a:lnTo>
                      <a:pt x="566" y="2667"/>
                    </a:lnTo>
                    <a:lnTo>
                      <a:pt x="568" y="2667"/>
                    </a:lnTo>
                    <a:lnTo>
                      <a:pt x="570" y="2669"/>
                    </a:lnTo>
                    <a:lnTo>
                      <a:pt x="572" y="2672"/>
                    </a:lnTo>
                    <a:lnTo>
                      <a:pt x="574" y="2672"/>
                    </a:lnTo>
                    <a:lnTo>
                      <a:pt x="574" y="2674"/>
                    </a:lnTo>
                    <a:lnTo>
                      <a:pt x="577" y="2675"/>
                    </a:lnTo>
                    <a:lnTo>
                      <a:pt x="578" y="2676"/>
                    </a:lnTo>
                    <a:lnTo>
                      <a:pt x="579" y="2677"/>
                    </a:lnTo>
                    <a:lnTo>
                      <a:pt x="580" y="2679"/>
                    </a:lnTo>
                    <a:lnTo>
                      <a:pt x="580" y="2682"/>
                    </a:lnTo>
                    <a:lnTo>
                      <a:pt x="579" y="2690"/>
                    </a:lnTo>
                    <a:lnTo>
                      <a:pt x="580" y="2699"/>
                    </a:lnTo>
                    <a:lnTo>
                      <a:pt x="583" y="2701"/>
                    </a:lnTo>
                    <a:lnTo>
                      <a:pt x="585" y="2703"/>
                    </a:lnTo>
                    <a:lnTo>
                      <a:pt x="585" y="2706"/>
                    </a:lnTo>
                    <a:lnTo>
                      <a:pt x="587" y="2707"/>
                    </a:lnTo>
                    <a:lnTo>
                      <a:pt x="589" y="2707"/>
                    </a:lnTo>
                    <a:lnTo>
                      <a:pt x="595" y="2708"/>
                    </a:lnTo>
                    <a:lnTo>
                      <a:pt x="601" y="2709"/>
                    </a:lnTo>
                    <a:lnTo>
                      <a:pt x="608" y="2710"/>
                    </a:lnTo>
                    <a:lnTo>
                      <a:pt x="614" y="2712"/>
                    </a:lnTo>
                    <a:lnTo>
                      <a:pt x="615" y="2713"/>
                    </a:lnTo>
                    <a:lnTo>
                      <a:pt x="615" y="2714"/>
                    </a:lnTo>
                    <a:lnTo>
                      <a:pt x="617" y="2714"/>
                    </a:lnTo>
                    <a:lnTo>
                      <a:pt x="619" y="2715"/>
                    </a:lnTo>
                    <a:lnTo>
                      <a:pt x="621" y="2716"/>
                    </a:lnTo>
                    <a:lnTo>
                      <a:pt x="623" y="2717"/>
                    </a:lnTo>
                    <a:lnTo>
                      <a:pt x="624" y="2719"/>
                    </a:lnTo>
                    <a:lnTo>
                      <a:pt x="625" y="2720"/>
                    </a:lnTo>
                    <a:lnTo>
                      <a:pt x="629" y="2724"/>
                    </a:lnTo>
                    <a:lnTo>
                      <a:pt x="633" y="2726"/>
                    </a:lnTo>
                    <a:lnTo>
                      <a:pt x="642" y="2728"/>
                    </a:lnTo>
                    <a:lnTo>
                      <a:pt x="650" y="2731"/>
                    </a:lnTo>
                    <a:lnTo>
                      <a:pt x="657" y="2735"/>
                    </a:lnTo>
                    <a:lnTo>
                      <a:pt x="664" y="2740"/>
                    </a:lnTo>
                    <a:lnTo>
                      <a:pt x="676" y="2751"/>
                    </a:lnTo>
                    <a:lnTo>
                      <a:pt x="686" y="2761"/>
                    </a:lnTo>
                    <a:lnTo>
                      <a:pt x="696" y="2770"/>
                    </a:lnTo>
                    <a:lnTo>
                      <a:pt x="705" y="2781"/>
                    </a:lnTo>
                    <a:lnTo>
                      <a:pt x="709" y="2787"/>
                    </a:lnTo>
                    <a:lnTo>
                      <a:pt x="713" y="2793"/>
                    </a:lnTo>
                    <a:lnTo>
                      <a:pt x="717" y="2799"/>
                    </a:lnTo>
                    <a:lnTo>
                      <a:pt x="719" y="2805"/>
                    </a:lnTo>
                    <a:lnTo>
                      <a:pt x="721" y="2807"/>
                    </a:lnTo>
                    <a:lnTo>
                      <a:pt x="724" y="2808"/>
                    </a:lnTo>
                    <a:lnTo>
                      <a:pt x="727" y="2810"/>
                    </a:lnTo>
                    <a:lnTo>
                      <a:pt x="729" y="2813"/>
                    </a:lnTo>
                    <a:lnTo>
                      <a:pt x="731" y="2816"/>
                    </a:lnTo>
                    <a:lnTo>
                      <a:pt x="734" y="2821"/>
                    </a:lnTo>
                    <a:lnTo>
                      <a:pt x="737" y="2824"/>
                    </a:lnTo>
                    <a:lnTo>
                      <a:pt x="741" y="2825"/>
                    </a:lnTo>
                    <a:lnTo>
                      <a:pt x="743" y="2825"/>
                    </a:lnTo>
                    <a:lnTo>
                      <a:pt x="745" y="2826"/>
                    </a:lnTo>
                    <a:lnTo>
                      <a:pt x="746" y="2828"/>
                    </a:lnTo>
                    <a:lnTo>
                      <a:pt x="751" y="2832"/>
                    </a:lnTo>
                    <a:lnTo>
                      <a:pt x="755" y="2836"/>
                    </a:lnTo>
                    <a:lnTo>
                      <a:pt x="763" y="2843"/>
                    </a:lnTo>
                    <a:lnTo>
                      <a:pt x="770" y="2849"/>
                    </a:lnTo>
                    <a:lnTo>
                      <a:pt x="778" y="2854"/>
                    </a:lnTo>
                    <a:lnTo>
                      <a:pt x="784" y="2860"/>
                    </a:lnTo>
                    <a:lnTo>
                      <a:pt x="794" y="2869"/>
                    </a:lnTo>
                    <a:lnTo>
                      <a:pt x="804" y="2879"/>
                    </a:lnTo>
                    <a:lnTo>
                      <a:pt x="807" y="2882"/>
                    </a:lnTo>
                    <a:lnTo>
                      <a:pt x="810" y="2884"/>
                    </a:lnTo>
                    <a:lnTo>
                      <a:pt x="819" y="2894"/>
                    </a:lnTo>
                    <a:lnTo>
                      <a:pt x="828" y="2904"/>
                    </a:lnTo>
                    <a:lnTo>
                      <a:pt x="836" y="2911"/>
                    </a:lnTo>
                    <a:lnTo>
                      <a:pt x="844" y="2917"/>
                    </a:lnTo>
                    <a:lnTo>
                      <a:pt x="848" y="2919"/>
                    </a:lnTo>
                    <a:lnTo>
                      <a:pt x="852" y="2922"/>
                    </a:lnTo>
                    <a:lnTo>
                      <a:pt x="863" y="2932"/>
                    </a:lnTo>
                    <a:lnTo>
                      <a:pt x="874" y="2943"/>
                    </a:lnTo>
                    <a:lnTo>
                      <a:pt x="879" y="2948"/>
                    </a:lnTo>
                    <a:lnTo>
                      <a:pt x="884" y="2952"/>
                    </a:lnTo>
                    <a:lnTo>
                      <a:pt x="885" y="2953"/>
                    </a:lnTo>
                    <a:lnTo>
                      <a:pt x="886" y="2954"/>
                    </a:lnTo>
                    <a:lnTo>
                      <a:pt x="887" y="2956"/>
                    </a:lnTo>
                    <a:lnTo>
                      <a:pt x="888" y="2956"/>
                    </a:lnTo>
                    <a:lnTo>
                      <a:pt x="1274" y="2854"/>
                    </a:lnTo>
                    <a:lnTo>
                      <a:pt x="1350" y="2609"/>
                    </a:lnTo>
                    <a:lnTo>
                      <a:pt x="1342" y="2538"/>
                    </a:lnTo>
                    <a:lnTo>
                      <a:pt x="1313" y="2540"/>
                    </a:lnTo>
                    <a:lnTo>
                      <a:pt x="1302" y="2480"/>
                    </a:lnTo>
                    <a:lnTo>
                      <a:pt x="1386" y="2388"/>
                    </a:lnTo>
                    <a:lnTo>
                      <a:pt x="1388" y="2387"/>
                    </a:lnTo>
                    <a:lnTo>
                      <a:pt x="1393" y="2388"/>
                    </a:lnTo>
                    <a:lnTo>
                      <a:pt x="1397" y="2389"/>
                    </a:lnTo>
                    <a:lnTo>
                      <a:pt x="1402" y="2390"/>
                    </a:lnTo>
                    <a:lnTo>
                      <a:pt x="1411" y="2394"/>
                    </a:lnTo>
                    <a:lnTo>
                      <a:pt x="1417" y="2396"/>
                    </a:lnTo>
                    <a:lnTo>
                      <a:pt x="1433" y="2400"/>
                    </a:lnTo>
                    <a:lnTo>
                      <a:pt x="1450" y="2402"/>
                    </a:lnTo>
                    <a:lnTo>
                      <a:pt x="1459" y="2403"/>
                    </a:lnTo>
                    <a:lnTo>
                      <a:pt x="1467" y="2403"/>
                    </a:lnTo>
                    <a:lnTo>
                      <a:pt x="1475" y="2403"/>
                    </a:lnTo>
                    <a:lnTo>
                      <a:pt x="1484" y="2402"/>
                    </a:lnTo>
                    <a:lnTo>
                      <a:pt x="1494" y="2398"/>
                    </a:lnTo>
                    <a:lnTo>
                      <a:pt x="1514" y="2388"/>
                    </a:lnTo>
                    <a:lnTo>
                      <a:pt x="1524" y="2382"/>
                    </a:lnTo>
                    <a:lnTo>
                      <a:pt x="1534" y="2375"/>
                    </a:lnTo>
                    <a:lnTo>
                      <a:pt x="1541" y="2368"/>
                    </a:lnTo>
                    <a:lnTo>
                      <a:pt x="1546" y="2362"/>
                    </a:lnTo>
                    <a:lnTo>
                      <a:pt x="1552" y="2357"/>
                    </a:lnTo>
                    <a:lnTo>
                      <a:pt x="1557" y="2352"/>
                    </a:lnTo>
                    <a:lnTo>
                      <a:pt x="1559" y="2347"/>
                    </a:lnTo>
                    <a:lnTo>
                      <a:pt x="1562" y="2342"/>
                    </a:lnTo>
                    <a:lnTo>
                      <a:pt x="1566" y="2336"/>
                    </a:lnTo>
                    <a:lnTo>
                      <a:pt x="1570" y="2330"/>
                    </a:lnTo>
                    <a:lnTo>
                      <a:pt x="1581" y="2319"/>
                    </a:lnTo>
                    <a:lnTo>
                      <a:pt x="1593" y="2307"/>
                    </a:lnTo>
                    <a:lnTo>
                      <a:pt x="1606" y="2296"/>
                    </a:lnTo>
                    <a:lnTo>
                      <a:pt x="1618" y="2287"/>
                    </a:lnTo>
                    <a:lnTo>
                      <a:pt x="1629" y="2280"/>
                    </a:lnTo>
                    <a:lnTo>
                      <a:pt x="1637" y="2274"/>
                    </a:lnTo>
                    <a:lnTo>
                      <a:pt x="1659" y="2261"/>
                    </a:lnTo>
                    <a:lnTo>
                      <a:pt x="1683" y="2243"/>
                    </a:lnTo>
                    <a:lnTo>
                      <a:pt x="1711" y="2223"/>
                    </a:lnTo>
                    <a:lnTo>
                      <a:pt x="1741" y="2201"/>
                    </a:lnTo>
                    <a:lnTo>
                      <a:pt x="1771" y="2181"/>
                    </a:lnTo>
                    <a:lnTo>
                      <a:pt x="1800" y="2163"/>
                    </a:lnTo>
                    <a:lnTo>
                      <a:pt x="1814" y="2156"/>
                    </a:lnTo>
                    <a:lnTo>
                      <a:pt x="1828" y="2150"/>
                    </a:lnTo>
                    <a:lnTo>
                      <a:pt x="1840" y="2145"/>
                    </a:lnTo>
                    <a:lnTo>
                      <a:pt x="1852" y="2142"/>
                    </a:lnTo>
                    <a:lnTo>
                      <a:pt x="1866" y="2143"/>
                    </a:lnTo>
                    <a:lnTo>
                      <a:pt x="1888" y="2147"/>
                    </a:lnTo>
                    <a:lnTo>
                      <a:pt x="1908" y="2150"/>
                    </a:lnTo>
                    <a:lnTo>
                      <a:pt x="1922" y="2152"/>
                    </a:lnTo>
                    <a:lnTo>
                      <a:pt x="1933" y="2152"/>
                    </a:lnTo>
                    <a:lnTo>
                      <a:pt x="1942" y="2150"/>
                    </a:lnTo>
                    <a:lnTo>
                      <a:pt x="1952" y="2148"/>
                    </a:lnTo>
                    <a:lnTo>
                      <a:pt x="1961" y="2146"/>
                    </a:lnTo>
                    <a:lnTo>
                      <a:pt x="1970" y="2143"/>
                    </a:lnTo>
                    <a:lnTo>
                      <a:pt x="1978" y="2139"/>
                    </a:lnTo>
                    <a:lnTo>
                      <a:pt x="1988" y="2134"/>
                    </a:lnTo>
                    <a:lnTo>
                      <a:pt x="1996" y="2130"/>
                    </a:lnTo>
                    <a:lnTo>
                      <a:pt x="2012" y="2119"/>
                    </a:lnTo>
                    <a:lnTo>
                      <a:pt x="2027" y="2106"/>
                    </a:lnTo>
                    <a:lnTo>
                      <a:pt x="2043" y="2093"/>
                    </a:lnTo>
                    <a:lnTo>
                      <a:pt x="2058" y="2079"/>
                    </a:lnTo>
                    <a:lnTo>
                      <a:pt x="2126" y="2015"/>
                    </a:lnTo>
                    <a:lnTo>
                      <a:pt x="2130" y="2010"/>
                    </a:lnTo>
                    <a:lnTo>
                      <a:pt x="2135" y="2001"/>
                    </a:lnTo>
                    <a:lnTo>
                      <a:pt x="2139" y="1992"/>
                    </a:lnTo>
                    <a:lnTo>
                      <a:pt x="2144" y="1981"/>
                    </a:lnTo>
                    <a:lnTo>
                      <a:pt x="2151" y="1962"/>
                    </a:lnTo>
                    <a:lnTo>
                      <a:pt x="2154" y="1953"/>
                    </a:lnTo>
                    <a:lnTo>
                      <a:pt x="2155" y="1945"/>
                    </a:lnTo>
                    <a:lnTo>
                      <a:pt x="2157" y="1938"/>
                    </a:lnTo>
                    <a:lnTo>
                      <a:pt x="2161" y="1930"/>
                    </a:lnTo>
                    <a:lnTo>
                      <a:pt x="2165" y="1921"/>
                    </a:lnTo>
                    <a:lnTo>
                      <a:pt x="2176" y="1904"/>
                    </a:lnTo>
                    <a:lnTo>
                      <a:pt x="2189" y="1886"/>
                    </a:lnTo>
                    <a:lnTo>
                      <a:pt x="2203" y="1868"/>
                    </a:lnTo>
                    <a:lnTo>
                      <a:pt x="2215" y="1849"/>
                    </a:lnTo>
                    <a:lnTo>
                      <a:pt x="2220" y="1841"/>
                    </a:lnTo>
                    <a:lnTo>
                      <a:pt x="2224" y="1832"/>
                    </a:lnTo>
                    <a:lnTo>
                      <a:pt x="2227" y="1823"/>
                    </a:lnTo>
                    <a:lnTo>
                      <a:pt x="2229" y="1814"/>
                    </a:lnTo>
                    <a:lnTo>
                      <a:pt x="2232" y="1801"/>
                    </a:lnTo>
                    <a:lnTo>
                      <a:pt x="2237" y="1788"/>
                    </a:lnTo>
                    <a:lnTo>
                      <a:pt x="2242" y="1776"/>
                    </a:lnTo>
                    <a:lnTo>
                      <a:pt x="2248" y="1764"/>
                    </a:lnTo>
                    <a:lnTo>
                      <a:pt x="2254" y="1751"/>
                    </a:lnTo>
                    <a:lnTo>
                      <a:pt x="2260" y="1739"/>
                    </a:lnTo>
                    <a:lnTo>
                      <a:pt x="2265" y="1726"/>
                    </a:lnTo>
                    <a:lnTo>
                      <a:pt x="2269" y="1713"/>
                    </a:lnTo>
                    <a:lnTo>
                      <a:pt x="2278" y="1677"/>
                    </a:lnTo>
                    <a:lnTo>
                      <a:pt x="2284" y="1640"/>
                    </a:lnTo>
                    <a:lnTo>
                      <a:pt x="2287" y="1622"/>
                    </a:lnTo>
                    <a:lnTo>
                      <a:pt x="2288" y="1603"/>
                    </a:lnTo>
                    <a:lnTo>
                      <a:pt x="2289" y="1585"/>
                    </a:lnTo>
                    <a:lnTo>
                      <a:pt x="2289" y="1567"/>
                    </a:lnTo>
                    <a:lnTo>
                      <a:pt x="2287" y="1550"/>
                    </a:lnTo>
                    <a:lnTo>
                      <a:pt x="2285" y="1532"/>
                    </a:lnTo>
                    <a:lnTo>
                      <a:pt x="2281" y="1515"/>
                    </a:lnTo>
                    <a:lnTo>
                      <a:pt x="2276" y="1498"/>
                    </a:lnTo>
                    <a:lnTo>
                      <a:pt x="2269" y="1481"/>
                    </a:lnTo>
                    <a:lnTo>
                      <a:pt x="2261" y="1464"/>
                    </a:lnTo>
                    <a:lnTo>
                      <a:pt x="2251" y="1448"/>
                    </a:lnTo>
                    <a:lnTo>
                      <a:pt x="2239" y="1432"/>
                    </a:lnTo>
                    <a:lnTo>
                      <a:pt x="2219" y="1405"/>
                    </a:lnTo>
                    <a:lnTo>
                      <a:pt x="2197" y="1371"/>
                    </a:lnTo>
                    <a:lnTo>
                      <a:pt x="2190" y="1364"/>
                    </a:lnTo>
                    <a:lnTo>
                      <a:pt x="2183" y="1356"/>
                    </a:lnTo>
                    <a:lnTo>
                      <a:pt x="2177" y="1349"/>
                    </a:lnTo>
                    <a:lnTo>
                      <a:pt x="2170" y="1343"/>
                    </a:lnTo>
                    <a:lnTo>
                      <a:pt x="2164" y="1338"/>
                    </a:lnTo>
                    <a:lnTo>
                      <a:pt x="2157" y="1334"/>
                    </a:lnTo>
                    <a:lnTo>
                      <a:pt x="2150" y="1331"/>
                    </a:lnTo>
                    <a:lnTo>
                      <a:pt x="2143" y="1329"/>
                    </a:lnTo>
                    <a:lnTo>
                      <a:pt x="2106" y="1327"/>
                    </a:lnTo>
                    <a:lnTo>
                      <a:pt x="2067" y="1326"/>
                    </a:lnTo>
                    <a:lnTo>
                      <a:pt x="2048" y="1325"/>
                    </a:lnTo>
                    <a:lnTo>
                      <a:pt x="2028" y="1324"/>
                    </a:lnTo>
                    <a:lnTo>
                      <a:pt x="2010" y="1321"/>
                    </a:lnTo>
                    <a:lnTo>
                      <a:pt x="1992" y="1318"/>
                    </a:lnTo>
                    <a:lnTo>
                      <a:pt x="1654" y="1225"/>
                    </a:lnTo>
                    <a:lnTo>
                      <a:pt x="1649" y="1224"/>
                    </a:lnTo>
                    <a:lnTo>
                      <a:pt x="1645" y="1222"/>
                    </a:lnTo>
                    <a:lnTo>
                      <a:pt x="1642" y="1219"/>
                    </a:lnTo>
                    <a:lnTo>
                      <a:pt x="1639" y="1216"/>
                    </a:lnTo>
                    <a:lnTo>
                      <a:pt x="1635" y="1209"/>
                    </a:lnTo>
                    <a:lnTo>
                      <a:pt x="1632" y="1201"/>
                    </a:lnTo>
                    <a:lnTo>
                      <a:pt x="1629" y="1192"/>
                    </a:lnTo>
                    <a:lnTo>
                      <a:pt x="1627" y="1183"/>
                    </a:lnTo>
                    <a:lnTo>
                      <a:pt x="1624" y="1175"/>
                    </a:lnTo>
                    <a:lnTo>
                      <a:pt x="1619" y="1167"/>
                    </a:lnTo>
                    <a:lnTo>
                      <a:pt x="1616" y="1165"/>
                    </a:lnTo>
                    <a:lnTo>
                      <a:pt x="1612" y="1165"/>
                    </a:lnTo>
                    <a:lnTo>
                      <a:pt x="1607" y="1167"/>
                    </a:lnTo>
                    <a:lnTo>
                      <a:pt x="1599" y="1169"/>
                    </a:lnTo>
                    <a:lnTo>
                      <a:pt x="1583" y="1176"/>
                    </a:lnTo>
                    <a:lnTo>
                      <a:pt x="1565" y="1186"/>
                    </a:lnTo>
                    <a:lnTo>
                      <a:pt x="1528" y="1206"/>
                    </a:lnTo>
                    <a:lnTo>
                      <a:pt x="1504" y="1220"/>
                    </a:lnTo>
                    <a:lnTo>
                      <a:pt x="1498" y="1223"/>
                    </a:lnTo>
                    <a:lnTo>
                      <a:pt x="1490" y="1225"/>
                    </a:lnTo>
                    <a:lnTo>
                      <a:pt x="1481" y="1227"/>
                    </a:lnTo>
                    <a:lnTo>
                      <a:pt x="1471" y="1229"/>
                    </a:lnTo>
                    <a:lnTo>
                      <a:pt x="1452" y="1232"/>
                    </a:lnTo>
                    <a:lnTo>
                      <a:pt x="1437" y="1234"/>
                    </a:lnTo>
                    <a:lnTo>
                      <a:pt x="1424" y="1236"/>
                    </a:lnTo>
                    <a:lnTo>
                      <a:pt x="1407" y="1240"/>
                    </a:lnTo>
                    <a:lnTo>
                      <a:pt x="1399" y="1242"/>
                    </a:lnTo>
                    <a:lnTo>
                      <a:pt x="1392" y="1245"/>
                    </a:lnTo>
                    <a:lnTo>
                      <a:pt x="1385" y="1248"/>
                    </a:lnTo>
                    <a:lnTo>
                      <a:pt x="1381" y="1250"/>
                    </a:lnTo>
                    <a:lnTo>
                      <a:pt x="1170" y="1458"/>
                    </a:lnTo>
                    <a:close/>
                    <a:moveTo>
                      <a:pt x="2695" y="929"/>
                    </a:moveTo>
                    <a:lnTo>
                      <a:pt x="2688" y="920"/>
                    </a:lnTo>
                    <a:lnTo>
                      <a:pt x="2685" y="920"/>
                    </a:lnTo>
                    <a:lnTo>
                      <a:pt x="2684" y="919"/>
                    </a:lnTo>
                    <a:lnTo>
                      <a:pt x="2682" y="919"/>
                    </a:lnTo>
                    <a:lnTo>
                      <a:pt x="2677" y="916"/>
                    </a:lnTo>
                    <a:lnTo>
                      <a:pt x="2672" y="912"/>
                    </a:lnTo>
                    <a:lnTo>
                      <a:pt x="2667" y="910"/>
                    </a:lnTo>
                    <a:lnTo>
                      <a:pt x="2662" y="909"/>
                    </a:lnTo>
                    <a:lnTo>
                      <a:pt x="2660" y="907"/>
                    </a:lnTo>
                    <a:lnTo>
                      <a:pt x="2657" y="905"/>
                    </a:lnTo>
                    <a:lnTo>
                      <a:pt x="2653" y="903"/>
                    </a:lnTo>
                    <a:lnTo>
                      <a:pt x="2650" y="903"/>
                    </a:lnTo>
                    <a:lnTo>
                      <a:pt x="2647" y="900"/>
                    </a:lnTo>
                    <a:lnTo>
                      <a:pt x="2642" y="898"/>
                    </a:lnTo>
                    <a:lnTo>
                      <a:pt x="2639" y="896"/>
                    </a:lnTo>
                    <a:lnTo>
                      <a:pt x="2635" y="895"/>
                    </a:lnTo>
                    <a:lnTo>
                      <a:pt x="2633" y="893"/>
                    </a:lnTo>
                    <a:lnTo>
                      <a:pt x="2631" y="893"/>
                    </a:lnTo>
                    <a:lnTo>
                      <a:pt x="2630" y="891"/>
                    </a:lnTo>
                    <a:lnTo>
                      <a:pt x="2624" y="890"/>
                    </a:lnTo>
                    <a:lnTo>
                      <a:pt x="2620" y="888"/>
                    </a:lnTo>
                    <a:lnTo>
                      <a:pt x="2611" y="886"/>
                    </a:lnTo>
                    <a:lnTo>
                      <a:pt x="2604" y="882"/>
                    </a:lnTo>
                    <a:lnTo>
                      <a:pt x="2594" y="881"/>
                    </a:lnTo>
                    <a:lnTo>
                      <a:pt x="2580" y="878"/>
                    </a:lnTo>
                    <a:lnTo>
                      <a:pt x="2573" y="876"/>
                    </a:lnTo>
                    <a:lnTo>
                      <a:pt x="2566" y="874"/>
                    </a:lnTo>
                    <a:lnTo>
                      <a:pt x="2562" y="872"/>
                    </a:lnTo>
                    <a:lnTo>
                      <a:pt x="2559" y="870"/>
                    </a:lnTo>
                    <a:lnTo>
                      <a:pt x="2554" y="869"/>
                    </a:lnTo>
                    <a:lnTo>
                      <a:pt x="2551" y="867"/>
                    </a:lnTo>
                    <a:lnTo>
                      <a:pt x="2548" y="867"/>
                    </a:lnTo>
                    <a:lnTo>
                      <a:pt x="2544" y="866"/>
                    </a:lnTo>
                    <a:lnTo>
                      <a:pt x="2541" y="864"/>
                    </a:lnTo>
                    <a:lnTo>
                      <a:pt x="2540" y="862"/>
                    </a:lnTo>
                    <a:lnTo>
                      <a:pt x="2537" y="859"/>
                    </a:lnTo>
                    <a:lnTo>
                      <a:pt x="2534" y="855"/>
                    </a:lnTo>
                    <a:lnTo>
                      <a:pt x="2532" y="854"/>
                    </a:lnTo>
                    <a:lnTo>
                      <a:pt x="2530" y="851"/>
                    </a:lnTo>
                    <a:lnTo>
                      <a:pt x="2526" y="850"/>
                    </a:lnTo>
                    <a:lnTo>
                      <a:pt x="2524" y="848"/>
                    </a:lnTo>
                    <a:lnTo>
                      <a:pt x="2524" y="844"/>
                    </a:lnTo>
                    <a:lnTo>
                      <a:pt x="2525" y="843"/>
                    </a:lnTo>
                    <a:lnTo>
                      <a:pt x="2526" y="842"/>
                    </a:lnTo>
                    <a:lnTo>
                      <a:pt x="2536" y="832"/>
                    </a:lnTo>
                    <a:lnTo>
                      <a:pt x="2547" y="821"/>
                    </a:lnTo>
                    <a:lnTo>
                      <a:pt x="2553" y="815"/>
                    </a:lnTo>
                    <a:lnTo>
                      <a:pt x="2558" y="809"/>
                    </a:lnTo>
                    <a:lnTo>
                      <a:pt x="2561" y="808"/>
                    </a:lnTo>
                    <a:lnTo>
                      <a:pt x="2562" y="805"/>
                    </a:lnTo>
                    <a:lnTo>
                      <a:pt x="2564" y="805"/>
                    </a:lnTo>
                    <a:lnTo>
                      <a:pt x="2567" y="801"/>
                    </a:lnTo>
                    <a:lnTo>
                      <a:pt x="2570" y="799"/>
                    </a:lnTo>
                    <a:lnTo>
                      <a:pt x="2573" y="793"/>
                    </a:lnTo>
                    <a:lnTo>
                      <a:pt x="2576" y="787"/>
                    </a:lnTo>
                    <a:lnTo>
                      <a:pt x="2580" y="781"/>
                    </a:lnTo>
                    <a:lnTo>
                      <a:pt x="2584" y="776"/>
                    </a:lnTo>
                    <a:lnTo>
                      <a:pt x="2584" y="774"/>
                    </a:lnTo>
                    <a:lnTo>
                      <a:pt x="2585" y="772"/>
                    </a:lnTo>
                    <a:lnTo>
                      <a:pt x="2587" y="771"/>
                    </a:lnTo>
                    <a:lnTo>
                      <a:pt x="2588" y="768"/>
                    </a:lnTo>
                    <a:lnTo>
                      <a:pt x="2590" y="767"/>
                    </a:lnTo>
                    <a:lnTo>
                      <a:pt x="2591" y="764"/>
                    </a:lnTo>
                    <a:lnTo>
                      <a:pt x="2593" y="763"/>
                    </a:lnTo>
                    <a:lnTo>
                      <a:pt x="2594" y="762"/>
                    </a:lnTo>
                    <a:lnTo>
                      <a:pt x="2595" y="761"/>
                    </a:lnTo>
                    <a:lnTo>
                      <a:pt x="2597" y="759"/>
                    </a:lnTo>
                    <a:lnTo>
                      <a:pt x="2599" y="758"/>
                    </a:lnTo>
                    <a:lnTo>
                      <a:pt x="2601" y="755"/>
                    </a:lnTo>
                    <a:lnTo>
                      <a:pt x="2604" y="752"/>
                    </a:lnTo>
                    <a:lnTo>
                      <a:pt x="2611" y="746"/>
                    </a:lnTo>
                    <a:lnTo>
                      <a:pt x="2617" y="740"/>
                    </a:lnTo>
                    <a:lnTo>
                      <a:pt x="2618" y="739"/>
                    </a:lnTo>
                    <a:lnTo>
                      <a:pt x="2619" y="739"/>
                    </a:lnTo>
                    <a:lnTo>
                      <a:pt x="2620" y="738"/>
                    </a:lnTo>
                    <a:lnTo>
                      <a:pt x="2618" y="729"/>
                    </a:lnTo>
                    <a:lnTo>
                      <a:pt x="2614" y="716"/>
                    </a:lnTo>
                    <a:lnTo>
                      <a:pt x="2611" y="710"/>
                    </a:lnTo>
                    <a:lnTo>
                      <a:pt x="2608" y="705"/>
                    </a:lnTo>
                    <a:lnTo>
                      <a:pt x="2606" y="701"/>
                    </a:lnTo>
                    <a:lnTo>
                      <a:pt x="2603" y="699"/>
                    </a:lnTo>
                    <a:lnTo>
                      <a:pt x="2602" y="696"/>
                    </a:lnTo>
                    <a:lnTo>
                      <a:pt x="2600" y="695"/>
                    </a:lnTo>
                    <a:lnTo>
                      <a:pt x="2600" y="693"/>
                    </a:lnTo>
                    <a:lnTo>
                      <a:pt x="2595" y="688"/>
                    </a:lnTo>
                    <a:lnTo>
                      <a:pt x="2591" y="683"/>
                    </a:lnTo>
                    <a:lnTo>
                      <a:pt x="2581" y="668"/>
                    </a:lnTo>
                    <a:lnTo>
                      <a:pt x="2569" y="650"/>
                    </a:lnTo>
                    <a:lnTo>
                      <a:pt x="2558" y="630"/>
                    </a:lnTo>
                    <a:lnTo>
                      <a:pt x="2548" y="609"/>
                    </a:lnTo>
                    <a:lnTo>
                      <a:pt x="2538" y="588"/>
                    </a:lnTo>
                    <a:lnTo>
                      <a:pt x="2530" y="567"/>
                    </a:lnTo>
                    <a:lnTo>
                      <a:pt x="2523" y="547"/>
                    </a:lnTo>
                    <a:lnTo>
                      <a:pt x="2516" y="528"/>
                    </a:lnTo>
                    <a:lnTo>
                      <a:pt x="2515" y="519"/>
                    </a:lnTo>
                    <a:lnTo>
                      <a:pt x="2513" y="504"/>
                    </a:lnTo>
                    <a:lnTo>
                      <a:pt x="2512" y="496"/>
                    </a:lnTo>
                    <a:lnTo>
                      <a:pt x="2511" y="490"/>
                    </a:lnTo>
                    <a:lnTo>
                      <a:pt x="2509" y="485"/>
                    </a:lnTo>
                    <a:lnTo>
                      <a:pt x="2508" y="483"/>
                    </a:lnTo>
                    <a:lnTo>
                      <a:pt x="2507" y="477"/>
                    </a:lnTo>
                    <a:lnTo>
                      <a:pt x="2505" y="468"/>
                    </a:lnTo>
                    <a:lnTo>
                      <a:pt x="2503" y="464"/>
                    </a:lnTo>
                    <a:lnTo>
                      <a:pt x="2502" y="460"/>
                    </a:lnTo>
                    <a:lnTo>
                      <a:pt x="2500" y="457"/>
                    </a:lnTo>
                    <a:lnTo>
                      <a:pt x="2498" y="456"/>
                    </a:lnTo>
                    <a:lnTo>
                      <a:pt x="2497" y="454"/>
                    </a:lnTo>
                    <a:lnTo>
                      <a:pt x="2497" y="452"/>
                    </a:lnTo>
                    <a:lnTo>
                      <a:pt x="2493" y="451"/>
                    </a:lnTo>
                    <a:lnTo>
                      <a:pt x="2488" y="448"/>
                    </a:lnTo>
                    <a:lnTo>
                      <a:pt x="2483" y="444"/>
                    </a:lnTo>
                    <a:lnTo>
                      <a:pt x="2478" y="440"/>
                    </a:lnTo>
                    <a:lnTo>
                      <a:pt x="2466" y="429"/>
                    </a:lnTo>
                    <a:lnTo>
                      <a:pt x="2452" y="416"/>
                    </a:lnTo>
                    <a:lnTo>
                      <a:pt x="2426" y="390"/>
                    </a:lnTo>
                    <a:lnTo>
                      <a:pt x="2405" y="372"/>
                    </a:lnTo>
                    <a:lnTo>
                      <a:pt x="2384" y="355"/>
                    </a:lnTo>
                    <a:lnTo>
                      <a:pt x="2360" y="335"/>
                    </a:lnTo>
                    <a:lnTo>
                      <a:pt x="2346" y="326"/>
                    </a:lnTo>
                    <a:lnTo>
                      <a:pt x="2334" y="318"/>
                    </a:lnTo>
                    <a:lnTo>
                      <a:pt x="2328" y="314"/>
                    </a:lnTo>
                    <a:lnTo>
                      <a:pt x="2322" y="311"/>
                    </a:lnTo>
                    <a:lnTo>
                      <a:pt x="2316" y="309"/>
                    </a:lnTo>
                    <a:lnTo>
                      <a:pt x="2311" y="308"/>
                    </a:lnTo>
                    <a:lnTo>
                      <a:pt x="2309" y="305"/>
                    </a:lnTo>
                    <a:lnTo>
                      <a:pt x="2308" y="302"/>
                    </a:lnTo>
                    <a:lnTo>
                      <a:pt x="2305" y="300"/>
                    </a:lnTo>
                    <a:lnTo>
                      <a:pt x="2301" y="297"/>
                    </a:lnTo>
                    <a:lnTo>
                      <a:pt x="2294" y="293"/>
                    </a:lnTo>
                    <a:lnTo>
                      <a:pt x="2285" y="289"/>
                    </a:lnTo>
                    <a:lnTo>
                      <a:pt x="2262" y="283"/>
                    </a:lnTo>
                    <a:lnTo>
                      <a:pt x="2236" y="278"/>
                    </a:lnTo>
                    <a:lnTo>
                      <a:pt x="2210" y="273"/>
                    </a:lnTo>
                    <a:lnTo>
                      <a:pt x="2187" y="268"/>
                    </a:lnTo>
                    <a:lnTo>
                      <a:pt x="2178" y="265"/>
                    </a:lnTo>
                    <a:lnTo>
                      <a:pt x="2170" y="262"/>
                    </a:lnTo>
                    <a:lnTo>
                      <a:pt x="2168" y="260"/>
                    </a:lnTo>
                    <a:lnTo>
                      <a:pt x="2165" y="258"/>
                    </a:lnTo>
                    <a:lnTo>
                      <a:pt x="2164" y="256"/>
                    </a:lnTo>
                    <a:lnTo>
                      <a:pt x="2163" y="254"/>
                    </a:lnTo>
                    <a:lnTo>
                      <a:pt x="2162" y="253"/>
                    </a:lnTo>
                    <a:lnTo>
                      <a:pt x="2159" y="251"/>
                    </a:lnTo>
                    <a:lnTo>
                      <a:pt x="2157" y="250"/>
                    </a:lnTo>
                    <a:lnTo>
                      <a:pt x="2154" y="244"/>
                    </a:lnTo>
                    <a:lnTo>
                      <a:pt x="2149" y="240"/>
                    </a:lnTo>
                    <a:lnTo>
                      <a:pt x="2148" y="238"/>
                    </a:lnTo>
                    <a:lnTo>
                      <a:pt x="2146" y="237"/>
                    </a:lnTo>
                    <a:lnTo>
                      <a:pt x="2144" y="235"/>
                    </a:lnTo>
                    <a:lnTo>
                      <a:pt x="2140" y="233"/>
                    </a:lnTo>
                    <a:lnTo>
                      <a:pt x="2136" y="232"/>
                    </a:lnTo>
                    <a:lnTo>
                      <a:pt x="2132" y="231"/>
                    </a:lnTo>
                    <a:lnTo>
                      <a:pt x="2101" y="182"/>
                    </a:lnTo>
                    <a:lnTo>
                      <a:pt x="2064" y="148"/>
                    </a:lnTo>
                    <a:lnTo>
                      <a:pt x="2061" y="145"/>
                    </a:lnTo>
                    <a:lnTo>
                      <a:pt x="2059" y="141"/>
                    </a:lnTo>
                    <a:lnTo>
                      <a:pt x="2057" y="134"/>
                    </a:lnTo>
                    <a:lnTo>
                      <a:pt x="2056" y="127"/>
                    </a:lnTo>
                    <a:lnTo>
                      <a:pt x="2055" y="112"/>
                    </a:lnTo>
                    <a:lnTo>
                      <a:pt x="2055" y="101"/>
                    </a:lnTo>
                    <a:lnTo>
                      <a:pt x="2053" y="96"/>
                    </a:lnTo>
                    <a:lnTo>
                      <a:pt x="2050" y="90"/>
                    </a:lnTo>
                    <a:lnTo>
                      <a:pt x="2044" y="84"/>
                    </a:lnTo>
                    <a:lnTo>
                      <a:pt x="2038" y="78"/>
                    </a:lnTo>
                    <a:lnTo>
                      <a:pt x="2024" y="67"/>
                    </a:lnTo>
                    <a:lnTo>
                      <a:pt x="2013" y="58"/>
                    </a:lnTo>
                    <a:lnTo>
                      <a:pt x="2000" y="45"/>
                    </a:lnTo>
                    <a:lnTo>
                      <a:pt x="1990" y="33"/>
                    </a:lnTo>
                    <a:lnTo>
                      <a:pt x="1979" y="23"/>
                    </a:lnTo>
                    <a:lnTo>
                      <a:pt x="1968" y="14"/>
                    </a:lnTo>
                    <a:lnTo>
                      <a:pt x="1963" y="11"/>
                    </a:lnTo>
                    <a:lnTo>
                      <a:pt x="1957" y="8"/>
                    </a:lnTo>
                    <a:lnTo>
                      <a:pt x="1950" y="5"/>
                    </a:lnTo>
                    <a:lnTo>
                      <a:pt x="1943" y="3"/>
                    </a:lnTo>
                    <a:lnTo>
                      <a:pt x="1935" y="2"/>
                    </a:lnTo>
                    <a:lnTo>
                      <a:pt x="1926" y="1"/>
                    </a:lnTo>
                    <a:lnTo>
                      <a:pt x="1916" y="0"/>
                    </a:lnTo>
                    <a:lnTo>
                      <a:pt x="1905" y="0"/>
                    </a:lnTo>
                    <a:lnTo>
                      <a:pt x="1842" y="28"/>
                    </a:lnTo>
                    <a:lnTo>
                      <a:pt x="1847" y="31"/>
                    </a:lnTo>
                    <a:lnTo>
                      <a:pt x="1851" y="33"/>
                    </a:lnTo>
                    <a:lnTo>
                      <a:pt x="1851" y="34"/>
                    </a:lnTo>
                    <a:lnTo>
                      <a:pt x="1851" y="35"/>
                    </a:lnTo>
                    <a:lnTo>
                      <a:pt x="1849" y="36"/>
                    </a:lnTo>
                    <a:lnTo>
                      <a:pt x="1846" y="36"/>
                    </a:lnTo>
                    <a:lnTo>
                      <a:pt x="1697" y="50"/>
                    </a:lnTo>
                    <a:lnTo>
                      <a:pt x="1489" y="370"/>
                    </a:lnTo>
                    <a:lnTo>
                      <a:pt x="1483" y="377"/>
                    </a:lnTo>
                    <a:lnTo>
                      <a:pt x="1479" y="384"/>
                    </a:lnTo>
                    <a:lnTo>
                      <a:pt x="1478" y="913"/>
                    </a:lnTo>
                    <a:lnTo>
                      <a:pt x="1476" y="913"/>
                    </a:lnTo>
                    <a:lnTo>
                      <a:pt x="1473" y="914"/>
                    </a:lnTo>
                    <a:lnTo>
                      <a:pt x="1472" y="915"/>
                    </a:lnTo>
                    <a:lnTo>
                      <a:pt x="1471" y="916"/>
                    </a:lnTo>
                    <a:lnTo>
                      <a:pt x="1472" y="918"/>
                    </a:lnTo>
                    <a:lnTo>
                      <a:pt x="1477" y="922"/>
                    </a:lnTo>
                    <a:lnTo>
                      <a:pt x="1485" y="928"/>
                    </a:lnTo>
                    <a:lnTo>
                      <a:pt x="1506" y="942"/>
                    </a:lnTo>
                    <a:lnTo>
                      <a:pt x="1523" y="955"/>
                    </a:lnTo>
                    <a:lnTo>
                      <a:pt x="1537" y="967"/>
                    </a:lnTo>
                    <a:lnTo>
                      <a:pt x="1549" y="977"/>
                    </a:lnTo>
                    <a:lnTo>
                      <a:pt x="1555" y="983"/>
                    </a:lnTo>
                    <a:lnTo>
                      <a:pt x="1561" y="989"/>
                    </a:lnTo>
                    <a:lnTo>
                      <a:pt x="1566" y="996"/>
                    </a:lnTo>
                    <a:lnTo>
                      <a:pt x="1572" y="1005"/>
                    </a:lnTo>
                    <a:lnTo>
                      <a:pt x="1582" y="1024"/>
                    </a:lnTo>
                    <a:lnTo>
                      <a:pt x="1591" y="1046"/>
                    </a:lnTo>
                    <a:lnTo>
                      <a:pt x="1600" y="1069"/>
                    </a:lnTo>
                    <a:lnTo>
                      <a:pt x="1611" y="1092"/>
                    </a:lnTo>
                    <a:lnTo>
                      <a:pt x="1616" y="1102"/>
                    </a:lnTo>
                    <a:lnTo>
                      <a:pt x="1622" y="1112"/>
                    </a:lnTo>
                    <a:lnTo>
                      <a:pt x="1628" y="1121"/>
                    </a:lnTo>
                    <a:lnTo>
                      <a:pt x="1634" y="1128"/>
                    </a:lnTo>
                    <a:lnTo>
                      <a:pt x="1641" y="1135"/>
                    </a:lnTo>
                    <a:lnTo>
                      <a:pt x="1649" y="1140"/>
                    </a:lnTo>
                    <a:lnTo>
                      <a:pt x="1653" y="1141"/>
                    </a:lnTo>
                    <a:lnTo>
                      <a:pt x="1659" y="1143"/>
                    </a:lnTo>
                    <a:lnTo>
                      <a:pt x="1663" y="1144"/>
                    </a:lnTo>
                    <a:lnTo>
                      <a:pt x="1668" y="1144"/>
                    </a:lnTo>
                    <a:lnTo>
                      <a:pt x="2222" y="1156"/>
                    </a:lnTo>
                    <a:lnTo>
                      <a:pt x="2637" y="1024"/>
                    </a:lnTo>
                    <a:lnTo>
                      <a:pt x="2695" y="9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8" name="Freeform 53"/>
              <p:cNvSpPr>
                <a:spLocks/>
              </p:cNvSpPr>
              <p:nvPr/>
            </p:nvSpPr>
            <p:spPr bwMode="auto">
              <a:xfrm>
                <a:off x="6367525" y="3419264"/>
                <a:ext cx="905340" cy="669193"/>
              </a:xfrm>
              <a:custGeom>
                <a:avLst/>
                <a:gdLst>
                  <a:gd name="T0" fmla="*/ 1054 w 2289"/>
                  <a:gd name="T1" fmla="*/ 291 h 1791"/>
                  <a:gd name="T2" fmla="*/ 1040 w 2289"/>
                  <a:gd name="T3" fmla="*/ 360 h 1791"/>
                  <a:gd name="T4" fmla="*/ 1022 w 2289"/>
                  <a:gd name="T5" fmla="*/ 385 h 1791"/>
                  <a:gd name="T6" fmla="*/ 999 w 2289"/>
                  <a:gd name="T7" fmla="*/ 407 h 1791"/>
                  <a:gd name="T8" fmla="*/ 975 w 2289"/>
                  <a:gd name="T9" fmla="*/ 432 h 1791"/>
                  <a:gd name="T10" fmla="*/ 978 w 2289"/>
                  <a:gd name="T11" fmla="*/ 493 h 1791"/>
                  <a:gd name="T12" fmla="*/ 953 w 2289"/>
                  <a:gd name="T13" fmla="*/ 517 h 1791"/>
                  <a:gd name="T14" fmla="*/ 935 w 2289"/>
                  <a:gd name="T15" fmla="*/ 533 h 1791"/>
                  <a:gd name="T16" fmla="*/ 912 w 2289"/>
                  <a:gd name="T17" fmla="*/ 560 h 1791"/>
                  <a:gd name="T18" fmla="*/ 888 w 2289"/>
                  <a:gd name="T19" fmla="*/ 584 h 1791"/>
                  <a:gd name="T20" fmla="*/ 908 w 2289"/>
                  <a:gd name="T21" fmla="*/ 603 h 1791"/>
                  <a:gd name="T22" fmla="*/ 860 w 2289"/>
                  <a:gd name="T23" fmla="*/ 613 h 1791"/>
                  <a:gd name="T24" fmla="*/ 806 w 2289"/>
                  <a:gd name="T25" fmla="*/ 625 h 1791"/>
                  <a:gd name="T26" fmla="*/ 766 w 2289"/>
                  <a:gd name="T27" fmla="*/ 655 h 1791"/>
                  <a:gd name="T28" fmla="*/ 738 w 2289"/>
                  <a:gd name="T29" fmla="*/ 679 h 1791"/>
                  <a:gd name="T30" fmla="*/ 678 w 2289"/>
                  <a:gd name="T31" fmla="*/ 815 h 1791"/>
                  <a:gd name="T32" fmla="*/ 619 w 2289"/>
                  <a:gd name="T33" fmla="*/ 848 h 1791"/>
                  <a:gd name="T34" fmla="*/ 544 w 2289"/>
                  <a:gd name="T35" fmla="*/ 882 h 1791"/>
                  <a:gd name="T36" fmla="*/ 441 w 2289"/>
                  <a:gd name="T37" fmla="*/ 874 h 1791"/>
                  <a:gd name="T38" fmla="*/ 161 w 2289"/>
                  <a:gd name="T39" fmla="*/ 1037 h 1791"/>
                  <a:gd name="T40" fmla="*/ 124 w 2289"/>
                  <a:gd name="T41" fmla="*/ 1089 h 1791"/>
                  <a:gd name="T42" fmla="*/ 34 w 2289"/>
                  <a:gd name="T43" fmla="*/ 1153 h 1791"/>
                  <a:gd name="T44" fmla="*/ 0 w 2289"/>
                  <a:gd name="T45" fmla="*/ 1192 h 1791"/>
                  <a:gd name="T46" fmla="*/ 42 w 2289"/>
                  <a:gd name="T47" fmla="*/ 1267 h 1791"/>
                  <a:gd name="T48" fmla="*/ 47 w 2289"/>
                  <a:gd name="T49" fmla="*/ 1363 h 1791"/>
                  <a:gd name="T50" fmla="*/ 67 w 2289"/>
                  <a:gd name="T51" fmla="*/ 1385 h 1791"/>
                  <a:gd name="T52" fmla="*/ 76 w 2289"/>
                  <a:gd name="T53" fmla="*/ 1417 h 1791"/>
                  <a:gd name="T54" fmla="*/ 103 w 2289"/>
                  <a:gd name="T55" fmla="*/ 1423 h 1791"/>
                  <a:gd name="T56" fmla="*/ 124 w 2289"/>
                  <a:gd name="T57" fmla="*/ 1409 h 1791"/>
                  <a:gd name="T58" fmla="*/ 185 w 2289"/>
                  <a:gd name="T59" fmla="*/ 1392 h 1791"/>
                  <a:gd name="T60" fmla="*/ 273 w 2289"/>
                  <a:gd name="T61" fmla="*/ 1391 h 1791"/>
                  <a:gd name="T62" fmla="*/ 297 w 2289"/>
                  <a:gd name="T63" fmla="*/ 1406 h 1791"/>
                  <a:gd name="T64" fmla="*/ 324 w 2289"/>
                  <a:gd name="T65" fmla="*/ 1408 h 1791"/>
                  <a:gd name="T66" fmla="*/ 472 w 2289"/>
                  <a:gd name="T67" fmla="*/ 1451 h 1791"/>
                  <a:gd name="T68" fmla="*/ 568 w 2289"/>
                  <a:gd name="T69" fmla="*/ 1502 h 1791"/>
                  <a:gd name="T70" fmla="*/ 579 w 2289"/>
                  <a:gd name="T71" fmla="*/ 1525 h 1791"/>
                  <a:gd name="T72" fmla="*/ 614 w 2289"/>
                  <a:gd name="T73" fmla="*/ 1547 h 1791"/>
                  <a:gd name="T74" fmla="*/ 633 w 2289"/>
                  <a:gd name="T75" fmla="*/ 1561 h 1791"/>
                  <a:gd name="T76" fmla="*/ 713 w 2289"/>
                  <a:gd name="T77" fmla="*/ 1628 h 1791"/>
                  <a:gd name="T78" fmla="*/ 741 w 2289"/>
                  <a:gd name="T79" fmla="*/ 1660 h 1791"/>
                  <a:gd name="T80" fmla="*/ 794 w 2289"/>
                  <a:gd name="T81" fmla="*/ 1704 h 1791"/>
                  <a:gd name="T82" fmla="*/ 863 w 2289"/>
                  <a:gd name="T83" fmla="*/ 1767 h 1791"/>
                  <a:gd name="T84" fmla="*/ 1342 w 2289"/>
                  <a:gd name="T85" fmla="*/ 1373 h 1791"/>
                  <a:gd name="T86" fmla="*/ 1433 w 2289"/>
                  <a:gd name="T87" fmla="*/ 1235 h 1791"/>
                  <a:gd name="T88" fmla="*/ 1541 w 2289"/>
                  <a:gd name="T89" fmla="*/ 1203 h 1791"/>
                  <a:gd name="T90" fmla="*/ 1606 w 2289"/>
                  <a:gd name="T91" fmla="*/ 1131 h 1791"/>
                  <a:gd name="T92" fmla="*/ 1814 w 2289"/>
                  <a:gd name="T93" fmla="*/ 991 h 1791"/>
                  <a:gd name="T94" fmla="*/ 1952 w 2289"/>
                  <a:gd name="T95" fmla="*/ 983 h 1791"/>
                  <a:gd name="T96" fmla="*/ 2126 w 2289"/>
                  <a:gd name="T97" fmla="*/ 850 h 1791"/>
                  <a:gd name="T98" fmla="*/ 2165 w 2289"/>
                  <a:gd name="T99" fmla="*/ 756 h 1791"/>
                  <a:gd name="T100" fmla="*/ 2237 w 2289"/>
                  <a:gd name="T101" fmla="*/ 623 h 1791"/>
                  <a:gd name="T102" fmla="*/ 2288 w 2289"/>
                  <a:gd name="T103" fmla="*/ 438 h 1791"/>
                  <a:gd name="T104" fmla="*/ 2239 w 2289"/>
                  <a:gd name="T105" fmla="*/ 267 h 1791"/>
                  <a:gd name="T106" fmla="*/ 2143 w 2289"/>
                  <a:gd name="T107" fmla="*/ 164 h 1791"/>
                  <a:gd name="T108" fmla="*/ 1642 w 2289"/>
                  <a:gd name="T109" fmla="*/ 54 h 1791"/>
                  <a:gd name="T110" fmla="*/ 1607 w 2289"/>
                  <a:gd name="T111" fmla="*/ 2 h 1791"/>
                  <a:gd name="T112" fmla="*/ 1452 w 2289"/>
                  <a:gd name="T113" fmla="*/ 67 h 1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89" h="1791">
                    <a:moveTo>
                      <a:pt x="1170" y="293"/>
                    </a:moveTo>
                    <a:lnTo>
                      <a:pt x="1157" y="293"/>
                    </a:lnTo>
                    <a:lnTo>
                      <a:pt x="1138" y="290"/>
                    </a:lnTo>
                    <a:lnTo>
                      <a:pt x="1102" y="286"/>
                    </a:lnTo>
                    <a:lnTo>
                      <a:pt x="1085" y="284"/>
                    </a:lnTo>
                    <a:lnTo>
                      <a:pt x="1069" y="284"/>
                    </a:lnTo>
                    <a:lnTo>
                      <a:pt x="1062" y="285"/>
                    </a:lnTo>
                    <a:lnTo>
                      <a:pt x="1058" y="286"/>
                    </a:lnTo>
                    <a:lnTo>
                      <a:pt x="1055" y="288"/>
                    </a:lnTo>
                    <a:lnTo>
                      <a:pt x="1054" y="291"/>
                    </a:lnTo>
                    <a:lnTo>
                      <a:pt x="1054" y="303"/>
                    </a:lnTo>
                    <a:lnTo>
                      <a:pt x="1049" y="306"/>
                    </a:lnTo>
                    <a:lnTo>
                      <a:pt x="1049" y="319"/>
                    </a:lnTo>
                    <a:lnTo>
                      <a:pt x="1049" y="322"/>
                    </a:lnTo>
                    <a:lnTo>
                      <a:pt x="1048" y="326"/>
                    </a:lnTo>
                    <a:lnTo>
                      <a:pt x="1047" y="330"/>
                    </a:lnTo>
                    <a:lnTo>
                      <a:pt x="1045" y="334"/>
                    </a:lnTo>
                    <a:lnTo>
                      <a:pt x="1043" y="345"/>
                    </a:lnTo>
                    <a:lnTo>
                      <a:pt x="1041" y="357"/>
                    </a:lnTo>
                    <a:lnTo>
                      <a:pt x="1040" y="360"/>
                    </a:lnTo>
                    <a:lnTo>
                      <a:pt x="1039" y="364"/>
                    </a:lnTo>
                    <a:lnTo>
                      <a:pt x="1038" y="367"/>
                    </a:lnTo>
                    <a:lnTo>
                      <a:pt x="1037" y="370"/>
                    </a:lnTo>
                    <a:lnTo>
                      <a:pt x="1036" y="372"/>
                    </a:lnTo>
                    <a:lnTo>
                      <a:pt x="1034" y="375"/>
                    </a:lnTo>
                    <a:lnTo>
                      <a:pt x="1032" y="376"/>
                    </a:lnTo>
                    <a:lnTo>
                      <a:pt x="1030" y="377"/>
                    </a:lnTo>
                    <a:lnTo>
                      <a:pt x="1027" y="380"/>
                    </a:lnTo>
                    <a:lnTo>
                      <a:pt x="1024" y="383"/>
                    </a:lnTo>
                    <a:lnTo>
                      <a:pt x="1022" y="385"/>
                    </a:lnTo>
                    <a:lnTo>
                      <a:pt x="1022" y="387"/>
                    </a:lnTo>
                    <a:lnTo>
                      <a:pt x="1022" y="389"/>
                    </a:lnTo>
                    <a:lnTo>
                      <a:pt x="1019" y="390"/>
                    </a:lnTo>
                    <a:lnTo>
                      <a:pt x="1015" y="390"/>
                    </a:lnTo>
                    <a:lnTo>
                      <a:pt x="1012" y="390"/>
                    </a:lnTo>
                    <a:lnTo>
                      <a:pt x="1009" y="392"/>
                    </a:lnTo>
                    <a:lnTo>
                      <a:pt x="1007" y="394"/>
                    </a:lnTo>
                    <a:lnTo>
                      <a:pt x="1005" y="397"/>
                    </a:lnTo>
                    <a:lnTo>
                      <a:pt x="1002" y="403"/>
                    </a:lnTo>
                    <a:lnTo>
                      <a:pt x="999" y="407"/>
                    </a:lnTo>
                    <a:lnTo>
                      <a:pt x="997" y="409"/>
                    </a:lnTo>
                    <a:lnTo>
                      <a:pt x="992" y="409"/>
                    </a:lnTo>
                    <a:lnTo>
                      <a:pt x="990" y="412"/>
                    </a:lnTo>
                    <a:lnTo>
                      <a:pt x="988" y="415"/>
                    </a:lnTo>
                    <a:lnTo>
                      <a:pt x="982" y="417"/>
                    </a:lnTo>
                    <a:lnTo>
                      <a:pt x="977" y="420"/>
                    </a:lnTo>
                    <a:lnTo>
                      <a:pt x="975" y="422"/>
                    </a:lnTo>
                    <a:lnTo>
                      <a:pt x="974" y="424"/>
                    </a:lnTo>
                    <a:lnTo>
                      <a:pt x="974" y="428"/>
                    </a:lnTo>
                    <a:lnTo>
                      <a:pt x="975" y="432"/>
                    </a:lnTo>
                    <a:lnTo>
                      <a:pt x="977" y="437"/>
                    </a:lnTo>
                    <a:lnTo>
                      <a:pt x="980" y="446"/>
                    </a:lnTo>
                    <a:lnTo>
                      <a:pt x="982" y="452"/>
                    </a:lnTo>
                    <a:lnTo>
                      <a:pt x="984" y="460"/>
                    </a:lnTo>
                    <a:lnTo>
                      <a:pt x="985" y="468"/>
                    </a:lnTo>
                    <a:lnTo>
                      <a:pt x="985" y="476"/>
                    </a:lnTo>
                    <a:lnTo>
                      <a:pt x="984" y="484"/>
                    </a:lnTo>
                    <a:lnTo>
                      <a:pt x="984" y="486"/>
                    </a:lnTo>
                    <a:lnTo>
                      <a:pt x="982" y="489"/>
                    </a:lnTo>
                    <a:lnTo>
                      <a:pt x="978" y="493"/>
                    </a:lnTo>
                    <a:lnTo>
                      <a:pt x="975" y="497"/>
                    </a:lnTo>
                    <a:lnTo>
                      <a:pt x="972" y="498"/>
                    </a:lnTo>
                    <a:lnTo>
                      <a:pt x="969" y="499"/>
                    </a:lnTo>
                    <a:lnTo>
                      <a:pt x="968" y="503"/>
                    </a:lnTo>
                    <a:lnTo>
                      <a:pt x="967" y="506"/>
                    </a:lnTo>
                    <a:lnTo>
                      <a:pt x="964" y="508"/>
                    </a:lnTo>
                    <a:lnTo>
                      <a:pt x="962" y="510"/>
                    </a:lnTo>
                    <a:lnTo>
                      <a:pt x="960" y="512"/>
                    </a:lnTo>
                    <a:lnTo>
                      <a:pt x="955" y="514"/>
                    </a:lnTo>
                    <a:lnTo>
                      <a:pt x="953" y="517"/>
                    </a:lnTo>
                    <a:lnTo>
                      <a:pt x="951" y="519"/>
                    </a:lnTo>
                    <a:lnTo>
                      <a:pt x="949" y="522"/>
                    </a:lnTo>
                    <a:lnTo>
                      <a:pt x="948" y="527"/>
                    </a:lnTo>
                    <a:lnTo>
                      <a:pt x="947" y="529"/>
                    </a:lnTo>
                    <a:lnTo>
                      <a:pt x="946" y="530"/>
                    </a:lnTo>
                    <a:lnTo>
                      <a:pt x="944" y="531"/>
                    </a:lnTo>
                    <a:lnTo>
                      <a:pt x="942" y="532"/>
                    </a:lnTo>
                    <a:lnTo>
                      <a:pt x="938" y="532"/>
                    </a:lnTo>
                    <a:lnTo>
                      <a:pt x="936" y="532"/>
                    </a:lnTo>
                    <a:lnTo>
                      <a:pt x="935" y="533"/>
                    </a:lnTo>
                    <a:lnTo>
                      <a:pt x="935" y="534"/>
                    </a:lnTo>
                    <a:lnTo>
                      <a:pt x="933" y="536"/>
                    </a:lnTo>
                    <a:lnTo>
                      <a:pt x="931" y="540"/>
                    </a:lnTo>
                    <a:lnTo>
                      <a:pt x="929" y="545"/>
                    </a:lnTo>
                    <a:lnTo>
                      <a:pt x="926" y="547"/>
                    </a:lnTo>
                    <a:lnTo>
                      <a:pt x="923" y="549"/>
                    </a:lnTo>
                    <a:lnTo>
                      <a:pt x="921" y="551"/>
                    </a:lnTo>
                    <a:lnTo>
                      <a:pt x="918" y="555"/>
                    </a:lnTo>
                    <a:lnTo>
                      <a:pt x="916" y="557"/>
                    </a:lnTo>
                    <a:lnTo>
                      <a:pt x="912" y="560"/>
                    </a:lnTo>
                    <a:lnTo>
                      <a:pt x="910" y="562"/>
                    </a:lnTo>
                    <a:lnTo>
                      <a:pt x="908" y="564"/>
                    </a:lnTo>
                    <a:lnTo>
                      <a:pt x="904" y="566"/>
                    </a:lnTo>
                    <a:lnTo>
                      <a:pt x="902" y="568"/>
                    </a:lnTo>
                    <a:lnTo>
                      <a:pt x="900" y="570"/>
                    </a:lnTo>
                    <a:lnTo>
                      <a:pt x="896" y="574"/>
                    </a:lnTo>
                    <a:lnTo>
                      <a:pt x="891" y="578"/>
                    </a:lnTo>
                    <a:lnTo>
                      <a:pt x="889" y="580"/>
                    </a:lnTo>
                    <a:lnTo>
                      <a:pt x="888" y="582"/>
                    </a:lnTo>
                    <a:lnTo>
                      <a:pt x="888" y="584"/>
                    </a:lnTo>
                    <a:lnTo>
                      <a:pt x="889" y="585"/>
                    </a:lnTo>
                    <a:lnTo>
                      <a:pt x="891" y="588"/>
                    </a:lnTo>
                    <a:lnTo>
                      <a:pt x="898" y="588"/>
                    </a:lnTo>
                    <a:lnTo>
                      <a:pt x="900" y="590"/>
                    </a:lnTo>
                    <a:lnTo>
                      <a:pt x="902" y="592"/>
                    </a:lnTo>
                    <a:lnTo>
                      <a:pt x="904" y="594"/>
                    </a:lnTo>
                    <a:lnTo>
                      <a:pt x="907" y="596"/>
                    </a:lnTo>
                    <a:lnTo>
                      <a:pt x="909" y="598"/>
                    </a:lnTo>
                    <a:lnTo>
                      <a:pt x="909" y="600"/>
                    </a:lnTo>
                    <a:lnTo>
                      <a:pt x="908" y="603"/>
                    </a:lnTo>
                    <a:lnTo>
                      <a:pt x="904" y="605"/>
                    </a:lnTo>
                    <a:lnTo>
                      <a:pt x="900" y="611"/>
                    </a:lnTo>
                    <a:lnTo>
                      <a:pt x="896" y="618"/>
                    </a:lnTo>
                    <a:lnTo>
                      <a:pt x="892" y="621"/>
                    </a:lnTo>
                    <a:lnTo>
                      <a:pt x="889" y="622"/>
                    </a:lnTo>
                    <a:lnTo>
                      <a:pt x="884" y="622"/>
                    </a:lnTo>
                    <a:lnTo>
                      <a:pt x="880" y="621"/>
                    </a:lnTo>
                    <a:lnTo>
                      <a:pt x="871" y="617"/>
                    </a:lnTo>
                    <a:lnTo>
                      <a:pt x="863" y="613"/>
                    </a:lnTo>
                    <a:lnTo>
                      <a:pt x="860" y="613"/>
                    </a:lnTo>
                    <a:lnTo>
                      <a:pt x="857" y="611"/>
                    </a:lnTo>
                    <a:lnTo>
                      <a:pt x="855" y="610"/>
                    </a:lnTo>
                    <a:lnTo>
                      <a:pt x="853" y="609"/>
                    </a:lnTo>
                    <a:lnTo>
                      <a:pt x="849" y="608"/>
                    </a:lnTo>
                    <a:lnTo>
                      <a:pt x="846" y="608"/>
                    </a:lnTo>
                    <a:lnTo>
                      <a:pt x="839" y="609"/>
                    </a:lnTo>
                    <a:lnTo>
                      <a:pt x="831" y="612"/>
                    </a:lnTo>
                    <a:lnTo>
                      <a:pt x="816" y="617"/>
                    </a:lnTo>
                    <a:lnTo>
                      <a:pt x="807" y="622"/>
                    </a:lnTo>
                    <a:lnTo>
                      <a:pt x="806" y="625"/>
                    </a:lnTo>
                    <a:lnTo>
                      <a:pt x="804" y="626"/>
                    </a:lnTo>
                    <a:lnTo>
                      <a:pt x="797" y="626"/>
                    </a:lnTo>
                    <a:lnTo>
                      <a:pt x="793" y="631"/>
                    </a:lnTo>
                    <a:lnTo>
                      <a:pt x="788" y="635"/>
                    </a:lnTo>
                    <a:lnTo>
                      <a:pt x="784" y="635"/>
                    </a:lnTo>
                    <a:lnTo>
                      <a:pt x="776" y="640"/>
                    </a:lnTo>
                    <a:lnTo>
                      <a:pt x="769" y="648"/>
                    </a:lnTo>
                    <a:lnTo>
                      <a:pt x="768" y="651"/>
                    </a:lnTo>
                    <a:lnTo>
                      <a:pt x="767" y="654"/>
                    </a:lnTo>
                    <a:lnTo>
                      <a:pt x="766" y="655"/>
                    </a:lnTo>
                    <a:lnTo>
                      <a:pt x="765" y="656"/>
                    </a:lnTo>
                    <a:lnTo>
                      <a:pt x="764" y="657"/>
                    </a:lnTo>
                    <a:lnTo>
                      <a:pt x="762" y="657"/>
                    </a:lnTo>
                    <a:lnTo>
                      <a:pt x="758" y="657"/>
                    </a:lnTo>
                    <a:lnTo>
                      <a:pt x="756" y="660"/>
                    </a:lnTo>
                    <a:lnTo>
                      <a:pt x="751" y="665"/>
                    </a:lnTo>
                    <a:lnTo>
                      <a:pt x="747" y="670"/>
                    </a:lnTo>
                    <a:lnTo>
                      <a:pt x="743" y="672"/>
                    </a:lnTo>
                    <a:lnTo>
                      <a:pt x="740" y="675"/>
                    </a:lnTo>
                    <a:lnTo>
                      <a:pt x="738" y="679"/>
                    </a:lnTo>
                    <a:lnTo>
                      <a:pt x="731" y="696"/>
                    </a:lnTo>
                    <a:lnTo>
                      <a:pt x="725" y="714"/>
                    </a:lnTo>
                    <a:lnTo>
                      <a:pt x="720" y="731"/>
                    </a:lnTo>
                    <a:lnTo>
                      <a:pt x="715" y="749"/>
                    </a:lnTo>
                    <a:lnTo>
                      <a:pt x="709" y="767"/>
                    </a:lnTo>
                    <a:lnTo>
                      <a:pt x="702" y="784"/>
                    </a:lnTo>
                    <a:lnTo>
                      <a:pt x="697" y="792"/>
                    </a:lnTo>
                    <a:lnTo>
                      <a:pt x="692" y="800"/>
                    </a:lnTo>
                    <a:lnTo>
                      <a:pt x="685" y="808"/>
                    </a:lnTo>
                    <a:lnTo>
                      <a:pt x="678" y="815"/>
                    </a:lnTo>
                    <a:lnTo>
                      <a:pt x="670" y="824"/>
                    </a:lnTo>
                    <a:lnTo>
                      <a:pt x="663" y="830"/>
                    </a:lnTo>
                    <a:lnTo>
                      <a:pt x="659" y="833"/>
                    </a:lnTo>
                    <a:lnTo>
                      <a:pt x="654" y="835"/>
                    </a:lnTo>
                    <a:lnTo>
                      <a:pt x="648" y="836"/>
                    </a:lnTo>
                    <a:lnTo>
                      <a:pt x="642" y="837"/>
                    </a:lnTo>
                    <a:lnTo>
                      <a:pt x="634" y="838"/>
                    </a:lnTo>
                    <a:lnTo>
                      <a:pt x="629" y="840"/>
                    </a:lnTo>
                    <a:lnTo>
                      <a:pt x="624" y="844"/>
                    </a:lnTo>
                    <a:lnTo>
                      <a:pt x="619" y="848"/>
                    </a:lnTo>
                    <a:lnTo>
                      <a:pt x="615" y="853"/>
                    </a:lnTo>
                    <a:lnTo>
                      <a:pt x="611" y="857"/>
                    </a:lnTo>
                    <a:lnTo>
                      <a:pt x="606" y="862"/>
                    </a:lnTo>
                    <a:lnTo>
                      <a:pt x="601" y="865"/>
                    </a:lnTo>
                    <a:lnTo>
                      <a:pt x="592" y="869"/>
                    </a:lnTo>
                    <a:lnTo>
                      <a:pt x="583" y="873"/>
                    </a:lnTo>
                    <a:lnTo>
                      <a:pt x="573" y="877"/>
                    </a:lnTo>
                    <a:lnTo>
                      <a:pt x="564" y="879"/>
                    </a:lnTo>
                    <a:lnTo>
                      <a:pt x="554" y="881"/>
                    </a:lnTo>
                    <a:lnTo>
                      <a:pt x="544" y="882"/>
                    </a:lnTo>
                    <a:lnTo>
                      <a:pt x="533" y="882"/>
                    </a:lnTo>
                    <a:lnTo>
                      <a:pt x="521" y="880"/>
                    </a:lnTo>
                    <a:lnTo>
                      <a:pt x="507" y="875"/>
                    </a:lnTo>
                    <a:lnTo>
                      <a:pt x="490" y="868"/>
                    </a:lnTo>
                    <a:lnTo>
                      <a:pt x="481" y="864"/>
                    </a:lnTo>
                    <a:lnTo>
                      <a:pt x="472" y="862"/>
                    </a:lnTo>
                    <a:lnTo>
                      <a:pt x="466" y="861"/>
                    </a:lnTo>
                    <a:lnTo>
                      <a:pt x="461" y="862"/>
                    </a:lnTo>
                    <a:lnTo>
                      <a:pt x="451" y="867"/>
                    </a:lnTo>
                    <a:lnTo>
                      <a:pt x="441" y="874"/>
                    </a:lnTo>
                    <a:lnTo>
                      <a:pt x="431" y="881"/>
                    </a:lnTo>
                    <a:lnTo>
                      <a:pt x="420" y="889"/>
                    </a:lnTo>
                    <a:lnTo>
                      <a:pt x="399" y="906"/>
                    </a:lnTo>
                    <a:lnTo>
                      <a:pt x="380" y="919"/>
                    </a:lnTo>
                    <a:lnTo>
                      <a:pt x="269" y="986"/>
                    </a:lnTo>
                    <a:lnTo>
                      <a:pt x="195" y="1027"/>
                    </a:lnTo>
                    <a:lnTo>
                      <a:pt x="188" y="1030"/>
                    </a:lnTo>
                    <a:lnTo>
                      <a:pt x="179" y="1033"/>
                    </a:lnTo>
                    <a:lnTo>
                      <a:pt x="170" y="1035"/>
                    </a:lnTo>
                    <a:lnTo>
                      <a:pt x="161" y="1037"/>
                    </a:lnTo>
                    <a:lnTo>
                      <a:pt x="153" y="1040"/>
                    </a:lnTo>
                    <a:lnTo>
                      <a:pt x="145" y="1043"/>
                    </a:lnTo>
                    <a:lnTo>
                      <a:pt x="142" y="1045"/>
                    </a:lnTo>
                    <a:lnTo>
                      <a:pt x="139" y="1047"/>
                    </a:lnTo>
                    <a:lnTo>
                      <a:pt x="138" y="1050"/>
                    </a:lnTo>
                    <a:lnTo>
                      <a:pt x="136" y="1053"/>
                    </a:lnTo>
                    <a:lnTo>
                      <a:pt x="129" y="1086"/>
                    </a:lnTo>
                    <a:lnTo>
                      <a:pt x="128" y="1088"/>
                    </a:lnTo>
                    <a:lnTo>
                      <a:pt x="126" y="1089"/>
                    </a:lnTo>
                    <a:lnTo>
                      <a:pt x="124" y="1089"/>
                    </a:lnTo>
                    <a:lnTo>
                      <a:pt x="116" y="1093"/>
                    </a:lnTo>
                    <a:lnTo>
                      <a:pt x="101" y="1101"/>
                    </a:lnTo>
                    <a:lnTo>
                      <a:pt x="85" y="1109"/>
                    </a:lnTo>
                    <a:lnTo>
                      <a:pt x="78" y="1115"/>
                    </a:lnTo>
                    <a:lnTo>
                      <a:pt x="74" y="1121"/>
                    </a:lnTo>
                    <a:lnTo>
                      <a:pt x="68" y="1128"/>
                    </a:lnTo>
                    <a:lnTo>
                      <a:pt x="61" y="1135"/>
                    </a:lnTo>
                    <a:lnTo>
                      <a:pt x="52" y="1141"/>
                    </a:lnTo>
                    <a:lnTo>
                      <a:pt x="43" y="1147"/>
                    </a:lnTo>
                    <a:lnTo>
                      <a:pt x="34" y="1153"/>
                    </a:lnTo>
                    <a:lnTo>
                      <a:pt x="26" y="1156"/>
                    </a:lnTo>
                    <a:lnTo>
                      <a:pt x="20" y="1157"/>
                    </a:lnTo>
                    <a:lnTo>
                      <a:pt x="18" y="1157"/>
                    </a:lnTo>
                    <a:lnTo>
                      <a:pt x="15" y="1159"/>
                    </a:lnTo>
                    <a:lnTo>
                      <a:pt x="13" y="1163"/>
                    </a:lnTo>
                    <a:lnTo>
                      <a:pt x="7" y="1172"/>
                    </a:lnTo>
                    <a:lnTo>
                      <a:pt x="3" y="1181"/>
                    </a:lnTo>
                    <a:lnTo>
                      <a:pt x="1" y="1184"/>
                    </a:lnTo>
                    <a:lnTo>
                      <a:pt x="0" y="1188"/>
                    </a:lnTo>
                    <a:lnTo>
                      <a:pt x="0" y="1192"/>
                    </a:lnTo>
                    <a:lnTo>
                      <a:pt x="1" y="1195"/>
                    </a:lnTo>
                    <a:lnTo>
                      <a:pt x="8" y="1200"/>
                    </a:lnTo>
                    <a:lnTo>
                      <a:pt x="20" y="1209"/>
                    </a:lnTo>
                    <a:lnTo>
                      <a:pt x="32" y="1217"/>
                    </a:lnTo>
                    <a:lnTo>
                      <a:pt x="40" y="1223"/>
                    </a:lnTo>
                    <a:lnTo>
                      <a:pt x="42" y="1226"/>
                    </a:lnTo>
                    <a:lnTo>
                      <a:pt x="44" y="1231"/>
                    </a:lnTo>
                    <a:lnTo>
                      <a:pt x="44" y="1239"/>
                    </a:lnTo>
                    <a:lnTo>
                      <a:pt x="44" y="1247"/>
                    </a:lnTo>
                    <a:lnTo>
                      <a:pt x="42" y="1267"/>
                    </a:lnTo>
                    <a:lnTo>
                      <a:pt x="39" y="1290"/>
                    </a:lnTo>
                    <a:lnTo>
                      <a:pt x="36" y="1313"/>
                    </a:lnTo>
                    <a:lnTo>
                      <a:pt x="35" y="1334"/>
                    </a:lnTo>
                    <a:lnTo>
                      <a:pt x="35" y="1343"/>
                    </a:lnTo>
                    <a:lnTo>
                      <a:pt x="35" y="1351"/>
                    </a:lnTo>
                    <a:lnTo>
                      <a:pt x="37" y="1357"/>
                    </a:lnTo>
                    <a:lnTo>
                      <a:pt x="40" y="1361"/>
                    </a:lnTo>
                    <a:lnTo>
                      <a:pt x="41" y="1362"/>
                    </a:lnTo>
                    <a:lnTo>
                      <a:pt x="43" y="1362"/>
                    </a:lnTo>
                    <a:lnTo>
                      <a:pt x="47" y="1363"/>
                    </a:lnTo>
                    <a:lnTo>
                      <a:pt x="50" y="1365"/>
                    </a:lnTo>
                    <a:lnTo>
                      <a:pt x="52" y="1367"/>
                    </a:lnTo>
                    <a:lnTo>
                      <a:pt x="54" y="1370"/>
                    </a:lnTo>
                    <a:lnTo>
                      <a:pt x="56" y="1370"/>
                    </a:lnTo>
                    <a:lnTo>
                      <a:pt x="57" y="1371"/>
                    </a:lnTo>
                    <a:lnTo>
                      <a:pt x="58" y="1373"/>
                    </a:lnTo>
                    <a:lnTo>
                      <a:pt x="63" y="1378"/>
                    </a:lnTo>
                    <a:lnTo>
                      <a:pt x="67" y="1383"/>
                    </a:lnTo>
                    <a:lnTo>
                      <a:pt x="67" y="1384"/>
                    </a:lnTo>
                    <a:lnTo>
                      <a:pt x="67" y="1385"/>
                    </a:lnTo>
                    <a:lnTo>
                      <a:pt x="68" y="1386"/>
                    </a:lnTo>
                    <a:lnTo>
                      <a:pt x="68" y="1388"/>
                    </a:lnTo>
                    <a:lnTo>
                      <a:pt x="68" y="1389"/>
                    </a:lnTo>
                    <a:lnTo>
                      <a:pt x="69" y="1390"/>
                    </a:lnTo>
                    <a:lnTo>
                      <a:pt x="69" y="1392"/>
                    </a:lnTo>
                    <a:lnTo>
                      <a:pt x="69" y="1400"/>
                    </a:lnTo>
                    <a:lnTo>
                      <a:pt x="69" y="1403"/>
                    </a:lnTo>
                    <a:lnTo>
                      <a:pt x="69" y="1405"/>
                    </a:lnTo>
                    <a:lnTo>
                      <a:pt x="70" y="1406"/>
                    </a:lnTo>
                    <a:lnTo>
                      <a:pt x="76" y="1417"/>
                    </a:lnTo>
                    <a:lnTo>
                      <a:pt x="81" y="1429"/>
                    </a:lnTo>
                    <a:lnTo>
                      <a:pt x="84" y="1430"/>
                    </a:lnTo>
                    <a:lnTo>
                      <a:pt x="87" y="1431"/>
                    </a:lnTo>
                    <a:lnTo>
                      <a:pt x="89" y="1432"/>
                    </a:lnTo>
                    <a:lnTo>
                      <a:pt x="91" y="1432"/>
                    </a:lnTo>
                    <a:lnTo>
                      <a:pt x="93" y="1431"/>
                    </a:lnTo>
                    <a:lnTo>
                      <a:pt x="95" y="1430"/>
                    </a:lnTo>
                    <a:lnTo>
                      <a:pt x="100" y="1427"/>
                    </a:lnTo>
                    <a:lnTo>
                      <a:pt x="102" y="1424"/>
                    </a:lnTo>
                    <a:lnTo>
                      <a:pt x="103" y="1423"/>
                    </a:lnTo>
                    <a:lnTo>
                      <a:pt x="104" y="1422"/>
                    </a:lnTo>
                    <a:lnTo>
                      <a:pt x="107" y="1421"/>
                    </a:lnTo>
                    <a:lnTo>
                      <a:pt x="110" y="1418"/>
                    </a:lnTo>
                    <a:lnTo>
                      <a:pt x="111" y="1416"/>
                    </a:lnTo>
                    <a:lnTo>
                      <a:pt x="114" y="1416"/>
                    </a:lnTo>
                    <a:lnTo>
                      <a:pt x="115" y="1414"/>
                    </a:lnTo>
                    <a:lnTo>
                      <a:pt x="117" y="1412"/>
                    </a:lnTo>
                    <a:lnTo>
                      <a:pt x="119" y="1412"/>
                    </a:lnTo>
                    <a:lnTo>
                      <a:pt x="122" y="1412"/>
                    </a:lnTo>
                    <a:lnTo>
                      <a:pt x="124" y="1409"/>
                    </a:lnTo>
                    <a:lnTo>
                      <a:pt x="127" y="1409"/>
                    </a:lnTo>
                    <a:lnTo>
                      <a:pt x="133" y="1409"/>
                    </a:lnTo>
                    <a:lnTo>
                      <a:pt x="140" y="1407"/>
                    </a:lnTo>
                    <a:lnTo>
                      <a:pt x="146" y="1404"/>
                    </a:lnTo>
                    <a:lnTo>
                      <a:pt x="150" y="1401"/>
                    </a:lnTo>
                    <a:lnTo>
                      <a:pt x="155" y="1400"/>
                    </a:lnTo>
                    <a:lnTo>
                      <a:pt x="159" y="1400"/>
                    </a:lnTo>
                    <a:lnTo>
                      <a:pt x="165" y="1397"/>
                    </a:lnTo>
                    <a:lnTo>
                      <a:pt x="175" y="1394"/>
                    </a:lnTo>
                    <a:lnTo>
                      <a:pt x="185" y="1392"/>
                    </a:lnTo>
                    <a:lnTo>
                      <a:pt x="192" y="1390"/>
                    </a:lnTo>
                    <a:lnTo>
                      <a:pt x="209" y="1387"/>
                    </a:lnTo>
                    <a:lnTo>
                      <a:pt x="225" y="1385"/>
                    </a:lnTo>
                    <a:lnTo>
                      <a:pt x="242" y="1384"/>
                    </a:lnTo>
                    <a:lnTo>
                      <a:pt x="261" y="1385"/>
                    </a:lnTo>
                    <a:lnTo>
                      <a:pt x="263" y="1386"/>
                    </a:lnTo>
                    <a:lnTo>
                      <a:pt x="266" y="1387"/>
                    </a:lnTo>
                    <a:lnTo>
                      <a:pt x="268" y="1389"/>
                    </a:lnTo>
                    <a:lnTo>
                      <a:pt x="271" y="1391"/>
                    </a:lnTo>
                    <a:lnTo>
                      <a:pt x="273" y="1391"/>
                    </a:lnTo>
                    <a:lnTo>
                      <a:pt x="274" y="1392"/>
                    </a:lnTo>
                    <a:lnTo>
                      <a:pt x="275" y="1393"/>
                    </a:lnTo>
                    <a:lnTo>
                      <a:pt x="277" y="1394"/>
                    </a:lnTo>
                    <a:lnTo>
                      <a:pt x="279" y="1394"/>
                    </a:lnTo>
                    <a:lnTo>
                      <a:pt x="281" y="1396"/>
                    </a:lnTo>
                    <a:lnTo>
                      <a:pt x="282" y="1398"/>
                    </a:lnTo>
                    <a:lnTo>
                      <a:pt x="282" y="1399"/>
                    </a:lnTo>
                    <a:lnTo>
                      <a:pt x="283" y="1400"/>
                    </a:lnTo>
                    <a:lnTo>
                      <a:pt x="290" y="1403"/>
                    </a:lnTo>
                    <a:lnTo>
                      <a:pt x="297" y="1406"/>
                    </a:lnTo>
                    <a:lnTo>
                      <a:pt x="299" y="1409"/>
                    </a:lnTo>
                    <a:lnTo>
                      <a:pt x="300" y="1411"/>
                    </a:lnTo>
                    <a:lnTo>
                      <a:pt x="302" y="1411"/>
                    </a:lnTo>
                    <a:lnTo>
                      <a:pt x="305" y="1412"/>
                    </a:lnTo>
                    <a:lnTo>
                      <a:pt x="308" y="1412"/>
                    </a:lnTo>
                    <a:lnTo>
                      <a:pt x="309" y="1411"/>
                    </a:lnTo>
                    <a:lnTo>
                      <a:pt x="310" y="1409"/>
                    </a:lnTo>
                    <a:lnTo>
                      <a:pt x="310" y="1408"/>
                    </a:lnTo>
                    <a:lnTo>
                      <a:pt x="311" y="1407"/>
                    </a:lnTo>
                    <a:lnTo>
                      <a:pt x="324" y="1408"/>
                    </a:lnTo>
                    <a:lnTo>
                      <a:pt x="341" y="1410"/>
                    </a:lnTo>
                    <a:lnTo>
                      <a:pt x="361" y="1413"/>
                    </a:lnTo>
                    <a:lnTo>
                      <a:pt x="384" y="1417"/>
                    </a:lnTo>
                    <a:lnTo>
                      <a:pt x="405" y="1423"/>
                    </a:lnTo>
                    <a:lnTo>
                      <a:pt x="426" y="1428"/>
                    </a:lnTo>
                    <a:lnTo>
                      <a:pt x="441" y="1434"/>
                    </a:lnTo>
                    <a:lnTo>
                      <a:pt x="451" y="1440"/>
                    </a:lnTo>
                    <a:lnTo>
                      <a:pt x="457" y="1444"/>
                    </a:lnTo>
                    <a:lnTo>
                      <a:pt x="464" y="1447"/>
                    </a:lnTo>
                    <a:lnTo>
                      <a:pt x="472" y="1451"/>
                    </a:lnTo>
                    <a:lnTo>
                      <a:pt x="480" y="1454"/>
                    </a:lnTo>
                    <a:lnTo>
                      <a:pt x="495" y="1460"/>
                    </a:lnTo>
                    <a:lnTo>
                      <a:pt x="509" y="1466"/>
                    </a:lnTo>
                    <a:lnTo>
                      <a:pt x="523" y="1476"/>
                    </a:lnTo>
                    <a:lnTo>
                      <a:pt x="538" y="1486"/>
                    </a:lnTo>
                    <a:lnTo>
                      <a:pt x="547" y="1491"/>
                    </a:lnTo>
                    <a:lnTo>
                      <a:pt x="557" y="1495"/>
                    </a:lnTo>
                    <a:lnTo>
                      <a:pt x="561" y="1499"/>
                    </a:lnTo>
                    <a:lnTo>
                      <a:pt x="566" y="1502"/>
                    </a:lnTo>
                    <a:lnTo>
                      <a:pt x="568" y="1502"/>
                    </a:lnTo>
                    <a:lnTo>
                      <a:pt x="570" y="1504"/>
                    </a:lnTo>
                    <a:lnTo>
                      <a:pt x="572" y="1507"/>
                    </a:lnTo>
                    <a:lnTo>
                      <a:pt x="574" y="1507"/>
                    </a:lnTo>
                    <a:lnTo>
                      <a:pt x="574" y="1509"/>
                    </a:lnTo>
                    <a:lnTo>
                      <a:pt x="577" y="1510"/>
                    </a:lnTo>
                    <a:lnTo>
                      <a:pt x="578" y="1511"/>
                    </a:lnTo>
                    <a:lnTo>
                      <a:pt x="579" y="1512"/>
                    </a:lnTo>
                    <a:lnTo>
                      <a:pt x="580" y="1514"/>
                    </a:lnTo>
                    <a:lnTo>
                      <a:pt x="580" y="1517"/>
                    </a:lnTo>
                    <a:lnTo>
                      <a:pt x="579" y="1525"/>
                    </a:lnTo>
                    <a:lnTo>
                      <a:pt x="580" y="1534"/>
                    </a:lnTo>
                    <a:lnTo>
                      <a:pt x="583" y="1536"/>
                    </a:lnTo>
                    <a:lnTo>
                      <a:pt x="585" y="1538"/>
                    </a:lnTo>
                    <a:lnTo>
                      <a:pt x="585" y="1541"/>
                    </a:lnTo>
                    <a:lnTo>
                      <a:pt x="587" y="1542"/>
                    </a:lnTo>
                    <a:lnTo>
                      <a:pt x="589" y="1542"/>
                    </a:lnTo>
                    <a:lnTo>
                      <a:pt x="595" y="1543"/>
                    </a:lnTo>
                    <a:lnTo>
                      <a:pt x="601" y="1544"/>
                    </a:lnTo>
                    <a:lnTo>
                      <a:pt x="608" y="1545"/>
                    </a:lnTo>
                    <a:lnTo>
                      <a:pt x="614" y="1547"/>
                    </a:lnTo>
                    <a:lnTo>
                      <a:pt x="615" y="1548"/>
                    </a:lnTo>
                    <a:lnTo>
                      <a:pt x="615" y="1549"/>
                    </a:lnTo>
                    <a:lnTo>
                      <a:pt x="617" y="1549"/>
                    </a:lnTo>
                    <a:lnTo>
                      <a:pt x="619" y="1550"/>
                    </a:lnTo>
                    <a:lnTo>
                      <a:pt x="621" y="1551"/>
                    </a:lnTo>
                    <a:lnTo>
                      <a:pt x="623" y="1552"/>
                    </a:lnTo>
                    <a:lnTo>
                      <a:pt x="624" y="1554"/>
                    </a:lnTo>
                    <a:lnTo>
                      <a:pt x="625" y="1555"/>
                    </a:lnTo>
                    <a:lnTo>
                      <a:pt x="629" y="1559"/>
                    </a:lnTo>
                    <a:lnTo>
                      <a:pt x="633" y="1561"/>
                    </a:lnTo>
                    <a:lnTo>
                      <a:pt x="642" y="1563"/>
                    </a:lnTo>
                    <a:lnTo>
                      <a:pt x="650" y="1566"/>
                    </a:lnTo>
                    <a:lnTo>
                      <a:pt x="657" y="1570"/>
                    </a:lnTo>
                    <a:lnTo>
                      <a:pt x="664" y="1575"/>
                    </a:lnTo>
                    <a:lnTo>
                      <a:pt x="676" y="1586"/>
                    </a:lnTo>
                    <a:lnTo>
                      <a:pt x="686" y="1596"/>
                    </a:lnTo>
                    <a:lnTo>
                      <a:pt x="696" y="1605"/>
                    </a:lnTo>
                    <a:lnTo>
                      <a:pt x="705" y="1616"/>
                    </a:lnTo>
                    <a:lnTo>
                      <a:pt x="709" y="1622"/>
                    </a:lnTo>
                    <a:lnTo>
                      <a:pt x="713" y="1628"/>
                    </a:lnTo>
                    <a:lnTo>
                      <a:pt x="717" y="1634"/>
                    </a:lnTo>
                    <a:lnTo>
                      <a:pt x="719" y="1640"/>
                    </a:lnTo>
                    <a:lnTo>
                      <a:pt x="721" y="1642"/>
                    </a:lnTo>
                    <a:lnTo>
                      <a:pt x="724" y="1643"/>
                    </a:lnTo>
                    <a:lnTo>
                      <a:pt x="727" y="1645"/>
                    </a:lnTo>
                    <a:lnTo>
                      <a:pt x="729" y="1648"/>
                    </a:lnTo>
                    <a:lnTo>
                      <a:pt x="731" y="1651"/>
                    </a:lnTo>
                    <a:lnTo>
                      <a:pt x="734" y="1656"/>
                    </a:lnTo>
                    <a:lnTo>
                      <a:pt x="737" y="1659"/>
                    </a:lnTo>
                    <a:lnTo>
                      <a:pt x="741" y="1660"/>
                    </a:lnTo>
                    <a:lnTo>
                      <a:pt x="743" y="1660"/>
                    </a:lnTo>
                    <a:lnTo>
                      <a:pt x="745" y="1661"/>
                    </a:lnTo>
                    <a:lnTo>
                      <a:pt x="746" y="1663"/>
                    </a:lnTo>
                    <a:lnTo>
                      <a:pt x="751" y="1667"/>
                    </a:lnTo>
                    <a:lnTo>
                      <a:pt x="755" y="1671"/>
                    </a:lnTo>
                    <a:lnTo>
                      <a:pt x="763" y="1678"/>
                    </a:lnTo>
                    <a:lnTo>
                      <a:pt x="770" y="1684"/>
                    </a:lnTo>
                    <a:lnTo>
                      <a:pt x="778" y="1689"/>
                    </a:lnTo>
                    <a:lnTo>
                      <a:pt x="784" y="1695"/>
                    </a:lnTo>
                    <a:lnTo>
                      <a:pt x="794" y="1704"/>
                    </a:lnTo>
                    <a:lnTo>
                      <a:pt x="804" y="1714"/>
                    </a:lnTo>
                    <a:lnTo>
                      <a:pt x="807" y="1717"/>
                    </a:lnTo>
                    <a:lnTo>
                      <a:pt x="810" y="1719"/>
                    </a:lnTo>
                    <a:lnTo>
                      <a:pt x="819" y="1729"/>
                    </a:lnTo>
                    <a:lnTo>
                      <a:pt x="828" y="1739"/>
                    </a:lnTo>
                    <a:lnTo>
                      <a:pt x="836" y="1746"/>
                    </a:lnTo>
                    <a:lnTo>
                      <a:pt x="844" y="1752"/>
                    </a:lnTo>
                    <a:lnTo>
                      <a:pt x="848" y="1754"/>
                    </a:lnTo>
                    <a:lnTo>
                      <a:pt x="852" y="1757"/>
                    </a:lnTo>
                    <a:lnTo>
                      <a:pt x="863" y="1767"/>
                    </a:lnTo>
                    <a:lnTo>
                      <a:pt x="874" y="1778"/>
                    </a:lnTo>
                    <a:lnTo>
                      <a:pt x="879" y="1783"/>
                    </a:lnTo>
                    <a:lnTo>
                      <a:pt x="884" y="1787"/>
                    </a:lnTo>
                    <a:lnTo>
                      <a:pt x="885" y="1788"/>
                    </a:lnTo>
                    <a:lnTo>
                      <a:pt x="886" y="1789"/>
                    </a:lnTo>
                    <a:lnTo>
                      <a:pt x="887" y="1791"/>
                    </a:lnTo>
                    <a:lnTo>
                      <a:pt x="888" y="1791"/>
                    </a:lnTo>
                    <a:lnTo>
                      <a:pt x="1274" y="1689"/>
                    </a:lnTo>
                    <a:lnTo>
                      <a:pt x="1350" y="1444"/>
                    </a:lnTo>
                    <a:lnTo>
                      <a:pt x="1342" y="1373"/>
                    </a:lnTo>
                    <a:lnTo>
                      <a:pt x="1313" y="1375"/>
                    </a:lnTo>
                    <a:lnTo>
                      <a:pt x="1302" y="1315"/>
                    </a:lnTo>
                    <a:lnTo>
                      <a:pt x="1386" y="1223"/>
                    </a:lnTo>
                    <a:lnTo>
                      <a:pt x="1388" y="1222"/>
                    </a:lnTo>
                    <a:lnTo>
                      <a:pt x="1393" y="1223"/>
                    </a:lnTo>
                    <a:lnTo>
                      <a:pt x="1397" y="1224"/>
                    </a:lnTo>
                    <a:lnTo>
                      <a:pt x="1402" y="1225"/>
                    </a:lnTo>
                    <a:lnTo>
                      <a:pt x="1411" y="1229"/>
                    </a:lnTo>
                    <a:lnTo>
                      <a:pt x="1417" y="1231"/>
                    </a:lnTo>
                    <a:lnTo>
                      <a:pt x="1433" y="1235"/>
                    </a:lnTo>
                    <a:lnTo>
                      <a:pt x="1450" y="1237"/>
                    </a:lnTo>
                    <a:lnTo>
                      <a:pt x="1459" y="1238"/>
                    </a:lnTo>
                    <a:lnTo>
                      <a:pt x="1467" y="1238"/>
                    </a:lnTo>
                    <a:lnTo>
                      <a:pt x="1475" y="1238"/>
                    </a:lnTo>
                    <a:lnTo>
                      <a:pt x="1484" y="1237"/>
                    </a:lnTo>
                    <a:lnTo>
                      <a:pt x="1494" y="1233"/>
                    </a:lnTo>
                    <a:lnTo>
                      <a:pt x="1514" y="1223"/>
                    </a:lnTo>
                    <a:lnTo>
                      <a:pt x="1524" y="1217"/>
                    </a:lnTo>
                    <a:lnTo>
                      <a:pt x="1534" y="1210"/>
                    </a:lnTo>
                    <a:lnTo>
                      <a:pt x="1541" y="1203"/>
                    </a:lnTo>
                    <a:lnTo>
                      <a:pt x="1546" y="1197"/>
                    </a:lnTo>
                    <a:lnTo>
                      <a:pt x="1552" y="1192"/>
                    </a:lnTo>
                    <a:lnTo>
                      <a:pt x="1557" y="1187"/>
                    </a:lnTo>
                    <a:lnTo>
                      <a:pt x="1559" y="1182"/>
                    </a:lnTo>
                    <a:lnTo>
                      <a:pt x="1562" y="1177"/>
                    </a:lnTo>
                    <a:lnTo>
                      <a:pt x="1566" y="1171"/>
                    </a:lnTo>
                    <a:lnTo>
                      <a:pt x="1570" y="1165"/>
                    </a:lnTo>
                    <a:lnTo>
                      <a:pt x="1581" y="1154"/>
                    </a:lnTo>
                    <a:lnTo>
                      <a:pt x="1593" y="1142"/>
                    </a:lnTo>
                    <a:lnTo>
                      <a:pt x="1606" y="1131"/>
                    </a:lnTo>
                    <a:lnTo>
                      <a:pt x="1618" y="1122"/>
                    </a:lnTo>
                    <a:lnTo>
                      <a:pt x="1629" y="1115"/>
                    </a:lnTo>
                    <a:lnTo>
                      <a:pt x="1637" y="1109"/>
                    </a:lnTo>
                    <a:lnTo>
                      <a:pt x="1659" y="1096"/>
                    </a:lnTo>
                    <a:lnTo>
                      <a:pt x="1683" y="1078"/>
                    </a:lnTo>
                    <a:lnTo>
                      <a:pt x="1711" y="1058"/>
                    </a:lnTo>
                    <a:lnTo>
                      <a:pt x="1741" y="1036"/>
                    </a:lnTo>
                    <a:lnTo>
                      <a:pt x="1771" y="1016"/>
                    </a:lnTo>
                    <a:lnTo>
                      <a:pt x="1800" y="998"/>
                    </a:lnTo>
                    <a:lnTo>
                      <a:pt x="1814" y="991"/>
                    </a:lnTo>
                    <a:lnTo>
                      <a:pt x="1828" y="985"/>
                    </a:lnTo>
                    <a:lnTo>
                      <a:pt x="1840" y="980"/>
                    </a:lnTo>
                    <a:lnTo>
                      <a:pt x="1852" y="977"/>
                    </a:lnTo>
                    <a:lnTo>
                      <a:pt x="1866" y="978"/>
                    </a:lnTo>
                    <a:lnTo>
                      <a:pt x="1888" y="982"/>
                    </a:lnTo>
                    <a:lnTo>
                      <a:pt x="1908" y="985"/>
                    </a:lnTo>
                    <a:lnTo>
                      <a:pt x="1922" y="987"/>
                    </a:lnTo>
                    <a:lnTo>
                      <a:pt x="1933" y="987"/>
                    </a:lnTo>
                    <a:lnTo>
                      <a:pt x="1942" y="985"/>
                    </a:lnTo>
                    <a:lnTo>
                      <a:pt x="1952" y="983"/>
                    </a:lnTo>
                    <a:lnTo>
                      <a:pt x="1961" y="981"/>
                    </a:lnTo>
                    <a:lnTo>
                      <a:pt x="1970" y="978"/>
                    </a:lnTo>
                    <a:lnTo>
                      <a:pt x="1978" y="974"/>
                    </a:lnTo>
                    <a:lnTo>
                      <a:pt x="1988" y="969"/>
                    </a:lnTo>
                    <a:lnTo>
                      <a:pt x="1996" y="965"/>
                    </a:lnTo>
                    <a:lnTo>
                      <a:pt x="2012" y="954"/>
                    </a:lnTo>
                    <a:lnTo>
                      <a:pt x="2027" y="941"/>
                    </a:lnTo>
                    <a:lnTo>
                      <a:pt x="2043" y="928"/>
                    </a:lnTo>
                    <a:lnTo>
                      <a:pt x="2058" y="914"/>
                    </a:lnTo>
                    <a:lnTo>
                      <a:pt x="2126" y="850"/>
                    </a:lnTo>
                    <a:lnTo>
                      <a:pt x="2130" y="845"/>
                    </a:lnTo>
                    <a:lnTo>
                      <a:pt x="2135" y="836"/>
                    </a:lnTo>
                    <a:lnTo>
                      <a:pt x="2139" y="827"/>
                    </a:lnTo>
                    <a:lnTo>
                      <a:pt x="2144" y="816"/>
                    </a:lnTo>
                    <a:lnTo>
                      <a:pt x="2151" y="797"/>
                    </a:lnTo>
                    <a:lnTo>
                      <a:pt x="2154" y="788"/>
                    </a:lnTo>
                    <a:lnTo>
                      <a:pt x="2155" y="780"/>
                    </a:lnTo>
                    <a:lnTo>
                      <a:pt x="2157" y="773"/>
                    </a:lnTo>
                    <a:lnTo>
                      <a:pt x="2161" y="765"/>
                    </a:lnTo>
                    <a:lnTo>
                      <a:pt x="2165" y="756"/>
                    </a:lnTo>
                    <a:lnTo>
                      <a:pt x="2176" y="739"/>
                    </a:lnTo>
                    <a:lnTo>
                      <a:pt x="2189" y="721"/>
                    </a:lnTo>
                    <a:lnTo>
                      <a:pt x="2203" y="703"/>
                    </a:lnTo>
                    <a:lnTo>
                      <a:pt x="2215" y="684"/>
                    </a:lnTo>
                    <a:lnTo>
                      <a:pt x="2220" y="676"/>
                    </a:lnTo>
                    <a:lnTo>
                      <a:pt x="2224" y="667"/>
                    </a:lnTo>
                    <a:lnTo>
                      <a:pt x="2227" y="658"/>
                    </a:lnTo>
                    <a:lnTo>
                      <a:pt x="2229" y="649"/>
                    </a:lnTo>
                    <a:lnTo>
                      <a:pt x="2232" y="636"/>
                    </a:lnTo>
                    <a:lnTo>
                      <a:pt x="2237" y="623"/>
                    </a:lnTo>
                    <a:lnTo>
                      <a:pt x="2242" y="611"/>
                    </a:lnTo>
                    <a:lnTo>
                      <a:pt x="2248" y="599"/>
                    </a:lnTo>
                    <a:lnTo>
                      <a:pt x="2254" y="586"/>
                    </a:lnTo>
                    <a:lnTo>
                      <a:pt x="2260" y="574"/>
                    </a:lnTo>
                    <a:lnTo>
                      <a:pt x="2265" y="561"/>
                    </a:lnTo>
                    <a:lnTo>
                      <a:pt x="2269" y="548"/>
                    </a:lnTo>
                    <a:lnTo>
                      <a:pt x="2278" y="512"/>
                    </a:lnTo>
                    <a:lnTo>
                      <a:pt x="2284" y="475"/>
                    </a:lnTo>
                    <a:lnTo>
                      <a:pt x="2287" y="457"/>
                    </a:lnTo>
                    <a:lnTo>
                      <a:pt x="2288" y="438"/>
                    </a:lnTo>
                    <a:lnTo>
                      <a:pt x="2289" y="420"/>
                    </a:lnTo>
                    <a:lnTo>
                      <a:pt x="2289" y="402"/>
                    </a:lnTo>
                    <a:lnTo>
                      <a:pt x="2287" y="385"/>
                    </a:lnTo>
                    <a:lnTo>
                      <a:pt x="2285" y="367"/>
                    </a:lnTo>
                    <a:lnTo>
                      <a:pt x="2281" y="350"/>
                    </a:lnTo>
                    <a:lnTo>
                      <a:pt x="2276" y="333"/>
                    </a:lnTo>
                    <a:lnTo>
                      <a:pt x="2269" y="316"/>
                    </a:lnTo>
                    <a:lnTo>
                      <a:pt x="2261" y="299"/>
                    </a:lnTo>
                    <a:lnTo>
                      <a:pt x="2251" y="283"/>
                    </a:lnTo>
                    <a:lnTo>
                      <a:pt x="2239" y="267"/>
                    </a:lnTo>
                    <a:lnTo>
                      <a:pt x="2219" y="240"/>
                    </a:lnTo>
                    <a:lnTo>
                      <a:pt x="2197" y="206"/>
                    </a:lnTo>
                    <a:lnTo>
                      <a:pt x="2190" y="199"/>
                    </a:lnTo>
                    <a:lnTo>
                      <a:pt x="2183" y="191"/>
                    </a:lnTo>
                    <a:lnTo>
                      <a:pt x="2177" y="184"/>
                    </a:lnTo>
                    <a:lnTo>
                      <a:pt x="2170" y="178"/>
                    </a:lnTo>
                    <a:lnTo>
                      <a:pt x="2164" y="173"/>
                    </a:lnTo>
                    <a:lnTo>
                      <a:pt x="2157" y="169"/>
                    </a:lnTo>
                    <a:lnTo>
                      <a:pt x="2150" y="166"/>
                    </a:lnTo>
                    <a:lnTo>
                      <a:pt x="2143" y="164"/>
                    </a:lnTo>
                    <a:lnTo>
                      <a:pt x="2106" y="162"/>
                    </a:lnTo>
                    <a:lnTo>
                      <a:pt x="2067" y="161"/>
                    </a:lnTo>
                    <a:lnTo>
                      <a:pt x="2048" y="160"/>
                    </a:lnTo>
                    <a:lnTo>
                      <a:pt x="2028" y="159"/>
                    </a:lnTo>
                    <a:lnTo>
                      <a:pt x="2010" y="156"/>
                    </a:lnTo>
                    <a:lnTo>
                      <a:pt x="1992" y="153"/>
                    </a:lnTo>
                    <a:lnTo>
                      <a:pt x="1654" y="60"/>
                    </a:lnTo>
                    <a:lnTo>
                      <a:pt x="1649" y="59"/>
                    </a:lnTo>
                    <a:lnTo>
                      <a:pt x="1645" y="57"/>
                    </a:lnTo>
                    <a:lnTo>
                      <a:pt x="1642" y="54"/>
                    </a:lnTo>
                    <a:lnTo>
                      <a:pt x="1639" y="51"/>
                    </a:lnTo>
                    <a:lnTo>
                      <a:pt x="1635" y="44"/>
                    </a:lnTo>
                    <a:lnTo>
                      <a:pt x="1632" y="36"/>
                    </a:lnTo>
                    <a:lnTo>
                      <a:pt x="1629" y="27"/>
                    </a:lnTo>
                    <a:lnTo>
                      <a:pt x="1627" y="18"/>
                    </a:lnTo>
                    <a:lnTo>
                      <a:pt x="1624" y="10"/>
                    </a:lnTo>
                    <a:lnTo>
                      <a:pt x="1619" y="2"/>
                    </a:lnTo>
                    <a:lnTo>
                      <a:pt x="1616" y="0"/>
                    </a:lnTo>
                    <a:lnTo>
                      <a:pt x="1612" y="0"/>
                    </a:lnTo>
                    <a:lnTo>
                      <a:pt x="1607" y="2"/>
                    </a:lnTo>
                    <a:lnTo>
                      <a:pt x="1599" y="4"/>
                    </a:lnTo>
                    <a:lnTo>
                      <a:pt x="1583" y="11"/>
                    </a:lnTo>
                    <a:lnTo>
                      <a:pt x="1565" y="21"/>
                    </a:lnTo>
                    <a:lnTo>
                      <a:pt x="1528" y="41"/>
                    </a:lnTo>
                    <a:lnTo>
                      <a:pt x="1504" y="55"/>
                    </a:lnTo>
                    <a:lnTo>
                      <a:pt x="1498" y="58"/>
                    </a:lnTo>
                    <a:lnTo>
                      <a:pt x="1490" y="60"/>
                    </a:lnTo>
                    <a:lnTo>
                      <a:pt x="1481" y="62"/>
                    </a:lnTo>
                    <a:lnTo>
                      <a:pt x="1471" y="64"/>
                    </a:lnTo>
                    <a:lnTo>
                      <a:pt x="1452" y="67"/>
                    </a:lnTo>
                    <a:lnTo>
                      <a:pt x="1437" y="69"/>
                    </a:lnTo>
                    <a:lnTo>
                      <a:pt x="1424" y="71"/>
                    </a:lnTo>
                    <a:lnTo>
                      <a:pt x="1407" y="75"/>
                    </a:lnTo>
                    <a:lnTo>
                      <a:pt x="1399" y="77"/>
                    </a:lnTo>
                    <a:lnTo>
                      <a:pt x="1392" y="80"/>
                    </a:lnTo>
                    <a:lnTo>
                      <a:pt x="1385" y="83"/>
                    </a:lnTo>
                    <a:lnTo>
                      <a:pt x="1381" y="85"/>
                    </a:lnTo>
                    <a:lnTo>
                      <a:pt x="1170" y="29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9" name="Freeform 54"/>
              <p:cNvSpPr>
                <a:spLocks/>
              </p:cNvSpPr>
              <p:nvPr/>
            </p:nvSpPr>
            <p:spPr bwMode="auto">
              <a:xfrm>
                <a:off x="6957961" y="2996616"/>
                <a:ext cx="492032" cy="422649"/>
              </a:xfrm>
              <a:custGeom>
                <a:avLst/>
                <a:gdLst>
                  <a:gd name="T0" fmla="*/ 1213 w 1224"/>
                  <a:gd name="T1" fmla="*/ 919 h 1156"/>
                  <a:gd name="T2" fmla="*/ 1196 w 1224"/>
                  <a:gd name="T3" fmla="*/ 910 h 1156"/>
                  <a:gd name="T4" fmla="*/ 1182 w 1224"/>
                  <a:gd name="T5" fmla="*/ 903 h 1156"/>
                  <a:gd name="T6" fmla="*/ 1168 w 1224"/>
                  <a:gd name="T7" fmla="*/ 896 h 1156"/>
                  <a:gd name="T8" fmla="*/ 1159 w 1224"/>
                  <a:gd name="T9" fmla="*/ 891 h 1156"/>
                  <a:gd name="T10" fmla="*/ 1133 w 1224"/>
                  <a:gd name="T11" fmla="*/ 882 h 1156"/>
                  <a:gd name="T12" fmla="*/ 1095 w 1224"/>
                  <a:gd name="T13" fmla="*/ 874 h 1156"/>
                  <a:gd name="T14" fmla="*/ 1080 w 1224"/>
                  <a:gd name="T15" fmla="*/ 867 h 1156"/>
                  <a:gd name="T16" fmla="*/ 1069 w 1224"/>
                  <a:gd name="T17" fmla="*/ 862 h 1156"/>
                  <a:gd name="T18" fmla="*/ 1059 w 1224"/>
                  <a:gd name="T19" fmla="*/ 851 h 1156"/>
                  <a:gd name="T20" fmla="*/ 1054 w 1224"/>
                  <a:gd name="T21" fmla="*/ 843 h 1156"/>
                  <a:gd name="T22" fmla="*/ 1082 w 1224"/>
                  <a:gd name="T23" fmla="*/ 815 h 1156"/>
                  <a:gd name="T24" fmla="*/ 1093 w 1224"/>
                  <a:gd name="T25" fmla="*/ 805 h 1156"/>
                  <a:gd name="T26" fmla="*/ 1105 w 1224"/>
                  <a:gd name="T27" fmla="*/ 787 h 1156"/>
                  <a:gd name="T28" fmla="*/ 1114 w 1224"/>
                  <a:gd name="T29" fmla="*/ 772 h 1156"/>
                  <a:gd name="T30" fmla="*/ 1120 w 1224"/>
                  <a:gd name="T31" fmla="*/ 764 h 1156"/>
                  <a:gd name="T32" fmla="*/ 1126 w 1224"/>
                  <a:gd name="T33" fmla="*/ 759 h 1156"/>
                  <a:gd name="T34" fmla="*/ 1140 w 1224"/>
                  <a:gd name="T35" fmla="*/ 746 h 1156"/>
                  <a:gd name="T36" fmla="*/ 1149 w 1224"/>
                  <a:gd name="T37" fmla="*/ 738 h 1156"/>
                  <a:gd name="T38" fmla="*/ 1137 w 1224"/>
                  <a:gd name="T39" fmla="*/ 705 h 1156"/>
                  <a:gd name="T40" fmla="*/ 1129 w 1224"/>
                  <a:gd name="T41" fmla="*/ 695 h 1156"/>
                  <a:gd name="T42" fmla="*/ 1110 w 1224"/>
                  <a:gd name="T43" fmla="*/ 668 h 1156"/>
                  <a:gd name="T44" fmla="*/ 1067 w 1224"/>
                  <a:gd name="T45" fmla="*/ 588 h 1156"/>
                  <a:gd name="T46" fmla="*/ 1044 w 1224"/>
                  <a:gd name="T47" fmla="*/ 519 h 1156"/>
                  <a:gd name="T48" fmla="*/ 1038 w 1224"/>
                  <a:gd name="T49" fmla="*/ 485 h 1156"/>
                  <a:gd name="T50" fmla="*/ 1032 w 1224"/>
                  <a:gd name="T51" fmla="*/ 464 h 1156"/>
                  <a:gd name="T52" fmla="*/ 1026 w 1224"/>
                  <a:gd name="T53" fmla="*/ 454 h 1156"/>
                  <a:gd name="T54" fmla="*/ 1012 w 1224"/>
                  <a:gd name="T55" fmla="*/ 444 h 1156"/>
                  <a:gd name="T56" fmla="*/ 955 w 1224"/>
                  <a:gd name="T57" fmla="*/ 390 h 1156"/>
                  <a:gd name="T58" fmla="*/ 875 w 1224"/>
                  <a:gd name="T59" fmla="*/ 326 h 1156"/>
                  <a:gd name="T60" fmla="*/ 845 w 1224"/>
                  <a:gd name="T61" fmla="*/ 309 h 1156"/>
                  <a:gd name="T62" fmla="*/ 834 w 1224"/>
                  <a:gd name="T63" fmla="*/ 300 h 1156"/>
                  <a:gd name="T64" fmla="*/ 791 w 1224"/>
                  <a:gd name="T65" fmla="*/ 283 h 1156"/>
                  <a:gd name="T66" fmla="*/ 707 w 1224"/>
                  <a:gd name="T67" fmla="*/ 265 h 1156"/>
                  <a:gd name="T68" fmla="*/ 693 w 1224"/>
                  <a:gd name="T69" fmla="*/ 256 h 1156"/>
                  <a:gd name="T70" fmla="*/ 686 w 1224"/>
                  <a:gd name="T71" fmla="*/ 250 h 1156"/>
                  <a:gd name="T72" fmla="*/ 675 w 1224"/>
                  <a:gd name="T73" fmla="*/ 237 h 1156"/>
                  <a:gd name="T74" fmla="*/ 661 w 1224"/>
                  <a:gd name="T75" fmla="*/ 231 h 1156"/>
                  <a:gd name="T76" fmla="*/ 590 w 1224"/>
                  <a:gd name="T77" fmla="*/ 145 h 1156"/>
                  <a:gd name="T78" fmla="*/ 584 w 1224"/>
                  <a:gd name="T79" fmla="*/ 112 h 1156"/>
                  <a:gd name="T80" fmla="*/ 573 w 1224"/>
                  <a:gd name="T81" fmla="*/ 84 h 1156"/>
                  <a:gd name="T82" fmla="*/ 529 w 1224"/>
                  <a:gd name="T83" fmla="*/ 45 h 1156"/>
                  <a:gd name="T84" fmla="*/ 492 w 1224"/>
                  <a:gd name="T85" fmla="*/ 11 h 1156"/>
                  <a:gd name="T86" fmla="*/ 464 w 1224"/>
                  <a:gd name="T87" fmla="*/ 2 h 1156"/>
                  <a:gd name="T88" fmla="*/ 371 w 1224"/>
                  <a:gd name="T89" fmla="*/ 28 h 1156"/>
                  <a:gd name="T90" fmla="*/ 380 w 1224"/>
                  <a:gd name="T91" fmla="*/ 34 h 1156"/>
                  <a:gd name="T92" fmla="*/ 226 w 1224"/>
                  <a:gd name="T93" fmla="*/ 50 h 1156"/>
                  <a:gd name="T94" fmla="*/ 7 w 1224"/>
                  <a:gd name="T95" fmla="*/ 913 h 1156"/>
                  <a:gd name="T96" fmla="*/ 0 w 1224"/>
                  <a:gd name="T97" fmla="*/ 916 h 1156"/>
                  <a:gd name="T98" fmla="*/ 35 w 1224"/>
                  <a:gd name="T99" fmla="*/ 942 h 1156"/>
                  <a:gd name="T100" fmla="*/ 84 w 1224"/>
                  <a:gd name="T101" fmla="*/ 983 h 1156"/>
                  <a:gd name="T102" fmla="*/ 111 w 1224"/>
                  <a:gd name="T103" fmla="*/ 1024 h 1156"/>
                  <a:gd name="T104" fmla="*/ 145 w 1224"/>
                  <a:gd name="T105" fmla="*/ 1102 h 1156"/>
                  <a:gd name="T106" fmla="*/ 170 w 1224"/>
                  <a:gd name="T107" fmla="*/ 1135 h 1156"/>
                  <a:gd name="T108" fmla="*/ 192 w 1224"/>
                  <a:gd name="T109" fmla="*/ 1144 h 1156"/>
                  <a:gd name="T110" fmla="*/ 1224 w 1224"/>
                  <a:gd name="T111" fmla="*/ 929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24" h="1156">
                    <a:moveTo>
                      <a:pt x="1224" y="929"/>
                    </a:moveTo>
                    <a:lnTo>
                      <a:pt x="1217" y="920"/>
                    </a:lnTo>
                    <a:lnTo>
                      <a:pt x="1214" y="920"/>
                    </a:lnTo>
                    <a:lnTo>
                      <a:pt x="1213" y="919"/>
                    </a:lnTo>
                    <a:lnTo>
                      <a:pt x="1211" y="919"/>
                    </a:lnTo>
                    <a:lnTo>
                      <a:pt x="1206" y="916"/>
                    </a:lnTo>
                    <a:lnTo>
                      <a:pt x="1201" y="912"/>
                    </a:lnTo>
                    <a:lnTo>
                      <a:pt x="1196" y="910"/>
                    </a:lnTo>
                    <a:lnTo>
                      <a:pt x="1191" y="909"/>
                    </a:lnTo>
                    <a:lnTo>
                      <a:pt x="1189" y="907"/>
                    </a:lnTo>
                    <a:lnTo>
                      <a:pt x="1186" y="905"/>
                    </a:lnTo>
                    <a:lnTo>
                      <a:pt x="1182" y="903"/>
                    </a:lnTo>
                    <a:lnTo>
                      <a:pt x="1179" y="903"/>
                    </a:lnTo>
                    <a:lnTo>
                      <a:pt x="1176" y="900"/>
                    </a:lnTo>
                    <a:lnTo>
                      <a:pt x="1171" y="898"/>
                    </a:lnTo>
                    <a:lnTo>
                      <a:pt x="1168" y="896"/>
                    </a:lnTo>
                    <a:lnTo>
                      <a:pt x="1164" y="895"/>
                    </a:lnTo>
                    <a:lnTo>
                      <a:pt x="1162" y="893"/>
                    </a:lnTo>
                    <a:lnTo>
                      <a:pt x="1160" y="893"/>
                    </a:lnTo>
                    <a:lnTo>
                      <a:pt x="1159" y="891"/>
                    </a:lnTo>
                    <a:lnTo>
                      <a:pt x="1153" y="890"/>
                    </a:lnTo>
                    <a:lnTo>
                      <a:pt x="1149" y="888"/>
                    </a:lnTo>
                    <a:lnTo>
                      <a:pt x="1140" y="886"/>
                    </a:lnTo>
                    <a:lnTo>
                      <a:pt x="1133" y="882"/>
                    </a:lnTo>
                    <a:lnTo>
                      <a:pt x="1123" y="881"/>
                    </a:lnTo>
                    <a:lnTo>
                      <a:pt x="1109" y="878"/>
                    </a:lnTo>
                    <a:lnTo>
                      <a:pt x="1102" y="876"/>
                    </a:lnTo>
                    <a:lnTo>
                      <a:pt x="1095" y="874"/>
                    </a:lnTo>
                    <a:lnTo>
                      <a:pt x="1091" y="872"/>
                    </a:lnTo>
                    <a:lnTo>
                      <a:pt x="1088" y="870"/>
                    </a:lnTo>
                    <a:lnTo>
                      <a:pt x="1083" y="869"/>
                    </a:lnTo>
                    <a:lnTo>
                      <a:pt x="1080" y="867"/>
                    </a:lnTo>
                    <a:lnTo>
                      <a:pt x="1077" y="867"/>
                    </a:lnTo>
                    <a:lnTo>
                      <a:pt x="1073" y="866"/>
                    </a:lnTo>
                    <a:lnTo>
                      <a:pt x="1070" y="864"/>
                    </a:lnTo>
                    <a:lnTo>
                      <a:pt x="1069" y="862"/>
                    </a:lnTo>
                    <a:lnTo>
                      <a:pt x="1066" y="859"/>
                    </a:lnTo>
                    <a:lnTo>
                      <a:pt x="1063" y="855"/>
                    </a:lnTo>
                    <a:lnTo>
                      <a:pt x="1061" y="854"/>
                    </a:lnTo>
                    <a:lnTo>
                      <a:pt x="1059" y="851"/>
                    </a:lnTo>
                    <a:lnTo>
                      <a:pt x="1055" y="850"/>
                    </a:lnTo>
                    <a:lnTo>
                      <a:pt x="1053" y="848"/>
                    </a:lnTo>
                    <a:lnTo>
                      <a:pt x="1053" y="844"/>
                    </a:lnTo>
                    <a:lnTo>
                      <a:pt x="1054" y="843"/>
                    </a:lnTo>
                    <a:lnTo>
                      <a:pt x="1055" y="842"/>
                    </a:lnTo>
                    <a:lnTo>
                      <a:pt x="1065" y="832"/>
                    </a:lnTo>
                    <a:lnTo>
                      <a:pt x="1076" y="821"/>
                    </a:lnTo>
                    <a:lnTo>
                      <a:pt x="1082" y="815"/>
                    </a:lnTo>
                    <a:lnTo>
                      <a:pt x="1087" y="809"/>
                    </a:lnTo>
                    <a:lnTo>
                      <a:pt x="1090" y="808"/>
                    </a:lnTo>
                    <a:lnTo>
                      <a:pt x="1091" y="805"/>
                    </a:lnTo>
                    <a:lnTo>
                      <a:pt x="1093" y="805"/>
                    </a:lnTo>
                    <a:lnTo>
                      <a:pt x="1096" y="801"/>
                    </a:lnTo>
                    <a:lnTo>
                      <a:pt x="1099" y="799"/>
                    </a:lnTo>
                    <a:lnTo>
                      <a:pt x="1102" y="793"/>
                    </a:lnTo>
                    <a:lnTo>
                      <a:pt x="1105" y="787"/>
                    </a:lnTo>
                    <a:lnTo>
                      <a:pt x="1109" y="781"/>
                    </a:lnTo>
                    <a:lnTo>
                      <a:pt x="1113" y="776"/>
                    </a:lnTo>
                    <a:lnTo>
                      <a:pt x="1113" y="774"/>
                    </a:lnTo>
                    <a:lnTo>
                      <a:pt x="1114" y="772"/>
                    </a:lnTo>
                    <a:lnTo>
                      <a:pt x="1116" y="771"/>
                    </a:lnTo>
                    <a:lnTo>
                      <a:pt x="1117" y="768"/>
                    </a:lnTo>
                    <a:lnTo>
                      <a:pt x="1119" y="767"/>
                    </a:lnTo>
                    <a:lnTo>
                      <a:pt x="1120" y="764"/>
                    </a:lnTo>
                    <a:lnTo>
                      <a:pt x="1122" y="763"/>
                    </a:lnTo>
                    <a:lnTo>
                      <a:pt x="1123" y="762"/>
                    </a:lnTo>
                    <a:lnTo>
                      <a:pt x="1124" y="761"/>
                    </a:lnTo>
                    <a:lnTo>
                      <a:pt x="1126" y="759"/>
                    </a:lnTo>
                    <a:lnTo>
                      <a:pt x="1128" y="758"/>
                    </a:lnTo>
                    <a:lnTo>
                      <a:pt x="1130" y="755"/>
                    </a:lnTo>
                    <a:lnTo>
                      <a:pt x="1133" y="752"/>
                    </a:lnTo>
                    <a:lnTo>
                      <a:pt x="1140" y="746"/>
                    </a:lnTo>
                    <a:lnTo>
                      <a:pt x="1146" y="740"/>
                    </a:lnTo>
                    <a:lnTo>
                      <a:pt x="1147" y="739"/>
                    </a:lnTo>
                    <a:lnTo>
                      <a:pt x="1148" y="739"/>
                    </a:lnTo>
                    <a:lnTo>
                      <a:pt x="1149" y="738"/>
                    </a:lnTo>
                    <a:lnTo>
                      <a:pt x="1147" y="729"/>
                    </a:lnTo>
                    <a:lnTo>
                      <a:pt x="1143" y="716"/>
                    </a:lnTo>
                    <a:lnTo>
                      <a:pt x="1140" y="710"/>
                    </a:lnTo>
                    <a:lnTo>
                      <a:pt x="1137" y="705"/>
                    </a:lnTo>
                    <a:lnTo>
                      <a:pt x="1135" y="701"/>
                    </a:lnTo>
                    <a:lnTo>
                      <a:pt x="1132" y="699"/>
                    </a:lnTo>
                    <a:lnTo>
                      <a:pt x="1131" y="696"/>
                    </a:lnTo>
                    <a:lnTo>
                      <a:pt x="1129" y="695"/>
                    </a:lnTo>
                    <a:lnTo>
                      <a:pt x="1129" y="693"/>
                    </a:lnTo>
                    <a:lnTo>
                      <a:pt x="1124" y="688"/>
                    </a:lnTo>
                    <a:lnTo>
                      <a:pt x="1120" y="683"/>
                    </a:lnTo>
                    <a:lnTo>
                      <a:pt x="1110" y="668"/>
                    </a:lnTo>
                    <a:lnTo>
                      <a:pt x="1098" y="650"/>
                    </a:lnTo>
                    <a:lnTo>
                      <a:pt x="1087" y="630"/>
                    </a:lnTo>
                    <a:lnTo>
                      <a:pt x="1077" y="609"/>
                    </a:lnTo>
                    <a:lnTo>
                      <a:pt x="1067" y="588"/>
                    </a:lnTo>
                    <a:lnTo>
                      <a:pt x="1059" y="567"/>
                    </a:lnTo>
                    <a:lnTo>
                      <a:pt x="1052" y="547"/>
                    </a:lnTo>
                    <a:lnTo>
                      <a:pt x="1045" y="528"/>
                    </a:lnTo>
                    <a:lnTo>
                      <a:pt x="1044" y="519"/>
                    </a:lnTo>
                    <a:lnTo>
                      <a:pt x="1042" y="504"/>
                    </a:lnTo>
                    <a:lnTo>
                      <a:pt x="1041" y="496"/>
                    </a:lnTo>
                    <a:lnTo>
                      <a:pt x="1040" y="490"/>
                    </a:lnTo>
                    <a:lnTo>
                      <a:pt x="1038" y="485"/>
                    </a:lnTo>
                    <a:lnTo>
                      <a:pt x="1037" y="483"/>
                    </a:lnTo>
                    <a:lnTo>
                      <a:pt x="1036" y="477"/>
                    </a:lnTo>
                    <a:lnTo>
                      <a:pt x="1034" y="468"/>
                    </a:lnTo>
                    <a:lnTo>
                      <a:pt x="1032" y="464"/>
                    </a:lnTo>
                    <a:lnTo>
                      <a:pt x="1031" y="460"/>
                    </a:lnTo>
                    <a:lnTo>
                      <a:pt x="1029" y="457"/>
                    </a:lnTo>
                    <a:lnTo>
                      <a:pt x="1027" y="456"/>
                    </a:lnTo>
                    <a:lnTo>
                      <a:pt x="1026" y="454"/>
                    </a:lnTo>
                    <a:lnTo>
                      <a:pt x="1026" y="452"/>
                    </a:lnTo>
                    <a:lnTo>
                      <a:pt x="1022" y="451"/>
                    </a:lnTo>
                    <a:lnTo>
                      <a:pt x="1017" y="448"/>
                    </a:lnTo>
                    <a:lnTo>
                      <a:pt x="1012" y="444"/>
                    </a:lnTo>
                    <a:lnTo>
                      <a:pt x="1007" y="440"/>
                    </a:lnTo>
                    <a:lnTo>
                      <a:pt x="995" y="429"/>
                    </a:lnTo>
                    <a:lnTo>
                      <a:pt x="981" y="416"/>
                    </a:lnTo>
                    <a:lnTo>
                      <a:pt x="955" y="390"/>
                    </a:lnTo>
                    <a:lnTo>
                      <a:pt x="934" y="372"/>
                    </a:lnTo>
                    <a:lnTo>
                      <a:pt x="913" y="355"/>
                    </a:lnTo>
                    <a:lnTo>
                      <a:pt x="889" y="335"/>
                    </a:lnTo>
                    <a:lnTo>
                      <a:pt x="875" y="326"/>
                    </a:lnTo>
                    <a:lnTo>
                      <a:pt x="863" y="318"/>
                    </a:lnTo>
                    <a:lnTo>
                      <a:pt x="857" y="314"/>
                    </a:lnTo>
                    <a:lnTo>
                      <a:pt x="851" y="311"/>
                    </a:lnTo>
                    <a:lnTo>
                      <a:pt x="845" y="309"/>
                    </a:lnTo>
                    <a:lnTo>
                      <a:pt x="840" y="308"/>
                    </a:lnTo>
                    <a:lnTo>
                      <a:pt x="838" y="305"/>
                    </a:lnTo>
                    <a:lnTo>
                      <a:pt x="837" y="302"/>
                    </a:lnTo>
                    <a:lnTo>
                      <a:pt x="834" y="300"/>
                    </a:lnTo>
                    <a:lnTo>
                      <a:pt x="830" y="297"/>
                    </a:lnTo>
                    <a:lnTo>
                      <a:pt x="823" y="293"/>
                    </a:lnTo>
                    <a:lnTo>
                      <a:pt x="814" y="289"/>
                    </a:lnTo>
                    <a:lnTo>
                      <a:pt x="791" y="283"/>
                    </a:lnTo>
                    <a:lnTo>
                      <a:pt x="765" y="278"/>
                    </a:lnTo>
                    <a:lnTo>
                      <a:pt x="739" y="273"/>
                    </a:lnTo>
                    <a:lnTo>
                      <a:pt x="716" y="268"/>
                    </a:lnTo>
                    <a:lnTo>
                      <a:pt x="707" y="265"/>
                    </a:lnTo>
                    <a:lnTo>
                      <a:pt x="699" y="262"/>
                    </a:lnTo>
                    <a:lnTo>
                      <a:pt x="697" y="260"/>
                    </a:lnTo>
                    <a:lnTo>
                      <a:pt x="694" y="258"/>
                    </a:lnTo>
                    <a:lnTo>
                      <a:pt x="693" y="256"/>
                    </a:lnTo>
                    <a:lnTo>
                      <a:pt x="692" y="254"/>
                    </a:lnTo>
                    <a:lnTo>
                      <a:pt x="691" y="253"/>
                    </a:lnTo>
                    <a:lnTo>
                      <a:pt x="688" y="251"/>
                    </a:lnTo>
                    <a:lnTo>
                      <a:pt x="686" y="250"/>
                    </a:lnTo>
                    <a:lnTo>
                      <a:pt x="683" y="244"/>
                    </a:lnTo>
                    <a:lnTo>
                      <a:pt x="678" y="240"/>
                    </a:lnTo>
                    <a:lnTo>
                      <a:pt x="677" y="238"/>
                    </a:lnTo>
                    <a:lnTo>
                      <a:pt x="675" y="237"/>
                    </a:lnTo>
                    <a:lnTo>
                      <a:pt x="673" y="235"/>
                    </a:lnTo>
                    <a:lnTo>
                      <a:pt x="669" y="233"/>
                    </a:lnTo>
                    <a:lnTo>
                      <a:pt x="665" y="232"/>
                    </a:lnTo>
                    <a:lnTo>
                      <a:pt x="661" y="231"/>
                    </a:lnTo>
                    <a:lnTo>
                      <a:pt x="630" y="182"/>
                    </a:lnTo>
                    <a:lnTo>
                      <a:pt x="630" y="182"/>
                    </a:lnTo>
                    <a:lnTo>
                      <a:pt x="593" y="148"/>
                    </a:lnTo>
                    <a:lnTo>
                      <a:pt x="590" y="145"/>
                    </a:lnTo>
                    <a:lnTo>
                      <a:pt x="588" y="141"/>
                    </a:lnTo>
                    <a:lnTo>
                      <a:pt x="586" y="134"/>
                    </a:lnTo>
                    <a:lnTo>
                      <a:pt x="585" y="127"/>
                    </a:lnTo>
                    <a:lnTo>
                      <a:pt x="584" y="112"/>
                    </a:lnTo>
                    <a:lnTo>
                      <a:pt x="584" y="101"/>
                    </a:lnTo>
                    <a:lnTo>
                      <a:pt x="582" y="96"/>
                    </a:lnTo>
                    <a:lnTo>
                      <a:pt x="579" y="90"/>
                    </a:lnTo>
                    <a:lnTo>
                      <a:pt x="573" y="84"/>
                    </a:lnTo>
                    <a:lnTo>
                      <a:pt x="567" y="78"/>
                    </a:lnTo>
                    <a:lnTo>
                      <a:pt x="553" y="67"/>
                    </a:lnTo>
                    <a:lnTo>
                      <a:pt x="542" y="58"/>
                    </a:lnTo>
                    <a:lnTo>
                      <a:pt x="529" y="45"/>
                    </a:lnTo>
                    <a:lnTo>
                      <a:pt x="519" y="33"/>
                    </a:lnTo>
                    <a:lnTo>
                      <a:pt x="508" y="23"/>
                    </a:lnTo>
                    <a:lnTo>
                      <a:pt x="497" y="14"/>
                    </a:lnTo>
                    <a:lnTo>
                      <a:pt x="492" y="11"/>
                    </a:lnTo>
                    <a:lnTo>
                      <a:pt x="486" y="8"/>
                    </a:lnTo>
                    <a:lnTo>
                      <a:pt x="479" y="5"/>
                    </a:lnTo>
                    <a:lnTo>
                      <a:pt x="472" y="3"/>
                    </a:lnTo>
                    <a:lnTo>
                      <a:pt x="464" y="2"/>
                    </a:lnTo>
                    <a:lnTo>
                      <a:pt x="455" y="1"/>
                    </a:lnTo>
                    <a:lnTo>
                      <a:pt x="445" y="0"/>
                    </a:lnTo>
                    <a:lnTo>
                      <a:pt x="434" y="0"/>
                    </a:lnTo>
                    <a:lnTo>
                      <a:pt x="371" y="28"/>
                    </a:lnTo>
                    <a:lnTo>
                      <a:pt x="371" y="28"/>
                    </a:lnTo>
                    <a:lnTo>
                      <a:pt x="376" y="31"/>
                    </a:lnTo>
                    <a:lnTo>
                      <a:pt x="380" y="33"/>
                    </a:lnTo>
                    <a:lnTo>
                      <a:pt x="380" y="34"/>
                    </a:lnTo>
                    <a:lnTo>
                      <a:pt x="380" y="35"/>
                    </a:lnTo>
                    <a:lnTo>
                      <a:pt x="378" y="36"/>
                    </a:lnTo>
                    <a:lnTo>
                      <a:pt x="375" y="36"/>
                    </a:lnTo>
                    <a:lnTo>
                      <a:pt x="226" y="50"/>
                    </a:lnTo>
                    <a:lnTo>
                      <a:pt x="18" y="370"/>
                    </a:lnTo>
                    <a:lnTo>
                      <a:pt x="12" y="377"/>
                    </a:lnTo>
                    <a:lnTo>
                      <a:pt x="8" y="384"/>
                    </a:lnTo>
                    <a:lnTo>
                      <a:pt x="7" y="913"/>
                    </a:lnTo>
                    <a:lnTo>
                      <a:pt x="5" y="913"/>
                    </a:lnTo>
                    <a:lnTo>
                      <a:pt x="2" y="914"/>
                    </a:lnTo>
                    <a:lnTo>
                      <a:pt x="1" y="915"/>
                    </a:lnTo>
                    <a:lnTo>
                      <a:pt x="0" y="916"/>
                    </a:lnTo>
                    <a:lnTo>
                      <a:pt x="1" y="918"/>
                    </a:lnTo>
                    <a:lnTo>
                      <a:pt x="6" y="922"/>
                    </a:lnTo>
                    <a:lnTo>
                      <a:pt x="14" y="928"/>
                    </a:lnTo>
                    <a:lnTo>
                      <a:pt x="35" y="942"/>
                    </a:lnTo>
                    <a:lnTo>
                      <a:pt x="52" y="955"/>
                    </a:lnTo>
                    <a:lnTo>
                      <a:pt x="66" y="967"/>
                    </a:lnTo>
                    <a:lnTo>
                      <a:pt x="78" y="977"/>
                    </a:lnTo>
                    <a:lnTo>
                      <a:pt x="84" y="983"/>
                    </a:lnTo>
                    <a:lnTo>
                      <a:pt x="90" y="989"/>
                    </a:lnTo>
                    <a:lnTo>
                      <a:pt x="95" y="996"/>
                    </a:lnTo>
                    <a:lnTo>
                      <a:pt x="101" y="1005"/>
                    </a:lnTo>
                    <a:lnTo>
                      <a:pt x="111" y="1024"/>
                    </a:lnTo>
                    <a:lnTo>
                      <a:pt x="120" y="1046"/>
                    </a:lnTo>
                    <a:lnTo>
                      <a:pt x="129" y="1069"/>
                    </a:lnTo>
                    <a:lnTo>
                      <a:pt x="140" y="1092"/>
                    </a:lnTo>
                    <a:lnTo>
                      <a:pt x="145" y="1102"/>
                    </a:lnTo>
                    <a:lnTo>
                      <a:pt x="151" y="1112"/>
                    </a:lnTo>
                    <a:lnTo>
                      <a:pt x="157" y="1121"/>
                    </a:lnTo>
                    <a:lnTo>
                      <a:pt x="163" y="1128"/>
                    </a:lnTo>
                    <a:lnTo>
                      <a:pt x="170" y="1135"/>
                    </a:lnTo>
                    <a:lnTo>
                      <a:pt x="178" y="1140"/>
                    </a:lnTo>
                    <a:lnTo>
                      <a:pt x="182" y="1141"/>
                    </a:lnTo>
                    <a:lnTo>
                      <a:pt x="188" y="1143"/>
                    </a:lnTo>
                    <a:lnTo>
                      <a:pt x="192" y="1144"/>
                    </a:lnTo>
                    <a:lnTo>
                      <a:pt x="197" y="1144"/>
                    </a:lnTo>
                    <a:lnTo>
                      <a:pt x="751" y="1156"/>
                    </a:lnTo>
                    <a:lnTo>
                      <a:pt x="1166" y="1024"/>
                    </a:lnTo>
                    <a:lnTo>
                      <a:pt x="1224" y="929"/>
                    </a:lnTo>
                    <a:lnTo>
                      <a:pt x="1224" y="9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0" name="Freeform 55"/>
              <p:cNvSpPr>
                <a:spLocks/>
              </p:cNvSpPr>
              <p:nvPr/>
            </p:nvSpPr>
            <p:spPr bwMode="auto">
              <a:xfrm>
                <a:off x="7194137" y="2979005"/>
                <a:ext cx="1613865" cy="1355996"/>
              </a:xfrm>
              <a:custGeom>
                <a:avLst/>
                <a:gdLst>
                  <a:gd name="T0" fmla="*/ 3382 w 3972"/>
                  <a:gd name="T1" fmla="*/ 3487 h 3700"/>
                  <a:gd name="T2" fmla="*/ 3591 w 3972"/>
                  <a:gd name="T3" fmla="*/ 3388 h 3700"/>
                  <a:gd name="T4" fmla="*/ 3841 w 3972"/>
                  <a:gd name="T5" fmla="*/ 3165 h 3700"/>
                  <a:gd name="T6" fmla="*/ 3921 w 3972"/>
                  <a:gd name="T7" fmla="*/ 3030 h 3700"/>
                  <a:gd name="T8" fmla="*/ 3849 w 3972"/>
                  <a:gd name="T9" fmla="*/ 2768 h 3700"/>
                  <a:gd name="T10" fmla="*/ 3969 w 3972"/>
                  <a:gd name="T11" fmla="*/ 2453 h 3700"/>
                  <a:gd name="T12" fmla="*/ 3840 w 3972"/>
                  <a:gd name="T13" fmla="*/ 2259 h 3700"/>
                  <a:gd name="T14" fmla="*/ 3670 w 3972"/>
                  <a:gd name="T15" fmla="*/ 1961 h 3700"/>
                  <a:gd name="T16" fmla="*/ 3608 w 3972"/>
                  <a:gd name="T17" fmla="*/ 2084 h 3700"/>
                  <a:gd name="T18" fmla="*/ 3280 w 3972"/>
                  <a:gd name="T19" fmla="*/ 1991 h 3700"/>
                  <a:gd name="T20" fmla="*/ 2857 w 3972"/>
                  <a:gd name="T21" fmla="*/ 1903 h 3700"/>
                  <a:gd name="T22" fmla="*/ 2805 w 3972"/>
                  <a:gd name="T23" fmla="*/ 1665 h 3700"/>
                  <a:gd name="T24" fmla="*/ 2784 w 3972"/>
                  <a:gd name="T25" fmla="*/ 1516 h 3700"/>
                  <a:gd name="T26" fmla="*/ 2914 w 3972"/>
                  <a:gd name="T27" fmla="*/ 1467 h 3700"/>
                  <a:gd name="T28" fmla="*/ 2253 w 3972"/>
                  <a:gd name="T29" fmla="*/ 1024 h 3700"/>
                  <a:gd name="T30" fmla="*/ 2207 w 3972"/>
                  <a:gd name="T31" fmla="*/ 1208 h 3700"/>
                  <a:gd name="T32" fmla="*/ 2035 w 3972"/>
                  <a:gd name="T33" fmla="*/ 1206 h 3700"/>
                  <a:gd name="T34" fmla="*/ 1876 w 3972"/>
                  <a:gd name="T35" fmla="*/ 1208 h 3700"/>
                  <a:gd name="T36" fmla="*/ 1769 w 3972"/>
                  <a:gd name="T37" fmla="*/ 1063 h 3700"/>
                  <a:gd name="T38" fmla="*/ 1622 w 3972"/>
                  <a:gd name="T39" fmla="*/ 917 h 3700"/>
                  <a:gd name="T40" fmla="*/ 1344 w 3972"/>
                  <a:gd name="T41" fmla="*/ 879 h 3700"/>
                  <a:gd name="T42" fmla="*/ 1080 w 3972"/>
                  <a:gd name="T43" fmla="*/ 707 h 3700"/>
                  <a:gd name="T44" fmla="*/ 1039 w 3972"/>
                  <a:gd name="T45" fmla="*/ 499 h 3700"/>
                  <a:gd name="T46" fmla="*/ 1244 w 3972"/>
                  <a:gd name="T47" fmla="*/ 339 h 3700"/>
                  <a:gd name="T48" fmla="*/ 1233 w 3972"/>
                  <a:gd name="T49" fmla="*/ 252 h 3700"/>
                  <a:gd name="T50" fmla="*/ 1139 w 3972"/>
                  <a:gd name="T51" fmla="*/ 177 h 3700"/>
                  <a:gd name="T52" fmla="*/ 1083 w 3972"/>
                  <a:gd name="T53" fmla="*/ 103 h 3700"/>
                  <a:gd name="T54" fmla="*/ 817 w 3972"/>
                  <a:gd name="T55" fmla="*/ 149 h 3700"/>
                  <a:gd name="T56" fmla="*/ 48 w 3972"/>
                  <a:gd name="T57" fmla="*/ 305 h 3700"/>
                  <a:gd name="T58" fmla="*/ 207 w 3972"/>
                  <a:gd name="T59" fmla="*/ 367 h 3700"/>
                  <a:gd name="T60" fmla="*/ 396 w 3972"/>
                  <a:gd name="T61" fmla="*/ 519 h 3700"/>
                  <a:gd name="T62" fmla="*/ 468 w 3972"/>
                  <a:gd name="T63" fmla="*/ 715 h 3700"/>
                  <a:gd name="T64" fmla="*/ 500 w 3972"/>
                  <a:gd name="T65" fmla="*/ 820 h 3700"/>
                  <a:gd name="T66" fmla="*/ 461 w 3972"/>
                  <a:gd name="T67" fmla="*/ 870 h 3700"/>
                  <a:gd name="T68" fmla="*/ 450 w 3972"/>
                  <a:gd name="T69" fmla="*/ 932 h 3700"/>
                  <a:gd name="T70" fmla="*/ 549 w 3972"/>
                  <a:gd name="T71" fmla="*/ 968 h 3700"/>
                  <a:gd name="T72" fmla="*/ 651 w 3972"/>
                  <a:gd name="T73" fmla="*/ 1018 h 3700"/>
                  <a:gd name="T74" fmla="*/ 569 w 3972"/>
                  <a:gd name="T75" fmla="*/ 1174 h 3700"/>
                  <a:gd name="T76" fmla="*/ 484 w 3972"/>
                  <a:gd name="T77" fmla="*/ 1182 h 3700"/>
                  <a:gd name="T78" fmla="*/ 249 w 3972"/>
                  <a:gd name="T79" fmla="*/ 1204 h 3700"/>
                  <a:gd name="T80" fmla="*/ 94 w 3972"/>
                  <a:gd name="T81" fmla="*/ 1344 h 3700"/>
                  <a:gd name="T82" fmla="*/ 180 w 3972"/>
                  <a:gd name="T83" fmla="*/ 1517 h 3700"/>
                  <a:gd name="T84" fmla="*/ 377 w 3972"/>
                  <a:gd name="T85" fmla="*/ 1885 h 3700"/>
                  <a:gd name="T86" fmla="*/ 469 w 3972"/>
                  <a:gd name="T87" fmla="*/ 1866 h 3700"/>
                  <a:gd name="T88" fmla="*/ 555 w 3972"/>
                  <a:gd name="T89" fmla="*/ 1868 h 3700"/>
                  <a:gd name="T90" fmla="*/ 848 w 3972"/>
                  <a:gd name="T91" fmla="*/ 1876 h 3700"/>
                  <a:gd name="T92" fmla="*/ 970 w 3972"/>
                  <a:gd name="T93" fmla="*/ 2066 h 3700"/>
                  <a:gd name="T94" fmla="*/ 993 w 3972"/>
                  <a:gd name="T95" fmla="*/ 2156 h 3700"/>
                  <a:gd name="T96" fmla="*/ 1002 w 3972"/>
                  <a:gd name="T97" fmla="*/ 2273 h 3700"/>
                  <a:gd name="T98" fmla="*/ 1043 w 3972"/>
                  <a:gd name="T99" fmla="*/ 2355 h 3700"/>
                  <a:gd name="T100" fmla="*/ 876 w 3972"/>
                  <a:gd name="T101" fmla="*/ 2455 h 3700"/>
                  <a:gd name="T102" fmla="*/ 888 w 3972"/>
                  <a:gd name="T103" fmla="*/ 2520 h 3700"/>
                  <a:gd name="T104" fmla="*/ 884 w 3972"/>
                  <a:gd name="T105" fmla="*/ 2734 h 3700"/>
                  <a:gd name="T106" fmla="*/ 966 w 3972"/>
                  <a:gd name="T107" fmla="*/ 2821 h 3700"/>
                  <a:gd name="T108" fmla="*/ 1015 w 3972"/>
                  <a:gd name="T109" fmla="*/ 2983 h 3700"/>
                  <a:gd name="T110" fmla="*/ 1110 w 3972"/>
                  <a:gd name="T111" fmla="*/ 3073 h 3700"/>
                  <a:gd name="T112" fmla="*/ 1185 w 3972"/>
                  <a:gd name="T113" fmla="*/ 3182 h 3700"/>
                  <a:gd name="T114" fmla="*/ 1598 w 3972"/>
                  <a:gd name="T115" fmla="*/ 3160 h 3700"/>
                  <a:gd name="T116" fmla="*/ 2356 w 3972"/>
                  <a:gd name="T117" fmla="*/ 3396 h 3700"/>
                  <a:gd name="T118" fmla="*/ 2540 w 3972"/>
                  <a:gd name="T119" fmla="*/ 3452 h 3700"/>
                  <a:gd name="T120" fmla="*/ 2644 w 3972"/>
                  <a:gd name="T121" fmla="*/ 3430 h 3700"/>
                  <a:gd name="T122" fmla="*/ 2705 w 3972"/>
                  <a:gd name="T123" fmla="*/ 3574 h 3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2" h="3700">
                    <a:moveTo>
                      <a:pt x="2767" y="3655"/>
                    </a:moveTo>
                    <a:lnTo>
                      <a:pt x="2869" y="3696"/>
                    </a:lnTo>
                    <a:lnTo>
                      <a:pt x="2992" y="3695"/>
                    </a:lnTo>
                    <a:lnTo>
                      <a:pt x="2992" y="3695"/>
                    </a:lnTo>
                    <a:lnTo>
                      <a:pt x="3280" y="3700"/>
                    </a:lnTo>
                    <a:lnTo>
                      <a:pt x="3285" y="3699"/>
                    </a:lnTo>
                    <a:lnTo>
                      <a:pt x="3289" y="3696"/>
                    </a:lnTo>
                    <a:lnTo>
                      <a:pt x="3294" y="3691"/>
                    </a:lnTo>
                    <a:lnTo>
                      <a:pt x="3298" y="3685"/>
                    </a:lnTo>
                    <a:lnTo>
                      <a:pt x="3306" y="3671"/>
                    </a:lnTo>
                    <a:lnTo>
                      <a:pt x="3312" y="3659"/>
                    </a:lnTo>
                    <a:lnTo>
                      <a:pt x="3318" y="3645"/>
                    </a:lnTo>
                    <a:lnTo>
                      <a:pt x="3325" y="3629"/>
                    </a:lnTo>
                    <a:lnTo>
                      <a:pt x="3331" y="3614"/>
                    </a:lnTo>
                    <a:lnTo>
                      <a:pt x="3337" y="3598"/>
                    </a:lnTo>
                    <a:lnTo>
                      <a:pt x="3346" y="3576"/>
                    </a:lnTo>
                    <a:lnTo>
                      <a:pt x="3361" y="3541"/>
                    </a:lnTo>
                    <a:lnTo>
                      <a:pt x="3376" y="3506"/>
                    </a:lnTo>
                    <a:lnTo>
                      <a:pt x="3382" y="3487"/>
                    </a:lnTo>
                    <a:lnTo>
                      <a:pt x="3382" y="3484"/>
                    </a:lnTo>
                    <a:lnTo>
                      <a:pt x="3384" y="3484"/>
                    </a:lnTo>
                    <a:lnTo>
                      <a:pt x="3388" y="3484"/>
                    </a:lnTo>
                    <a:lnTo>
                      <a:pt x="3393" y="3481"/>
                    </a:lnTo>
                    <a:lnTo>
                      <a:pt x="3399" y="3478"/>
                    </a:lnTo>
                    <a:lnTo>
                      <a:pt x="3406" y="3473"/>
                    </a:lnTo>
                    <a:lnTo>
                      <a:pt x="3421" y="3462"/>
                    </a:lnTo>
                    <a:lnTo>
                      <a:pt x="3439" y="3448"/>
                    </a:lnTo>
                    <a:lnTo>
                      <a:pt x="3455" y="3434"/>
                    </a:lnTo>
                    <a:lnTo>
                      <a:pt x="3471" y="3422"/>
                    </a:lnTo>
                    <a:lnTo>
                      <a:pt x="3486" y="3412"/>
                    </a:lnTo>
                    <a:lnTo>
                      <a:pt x="3495" y="3406"/>
                    </a:lnTo>
                    <a:lnTo>
                      <a:pt x="3508" y="3402"/>
                    </a:lnTo>
                    <a:lnTo>
                      <a:pt x="3520" y="3399"/>
                    </a:lnTo>
                    <a:lnTo>
                      <a:pt x="3532" y="3397"/>
                    </a:lnTo>
                    <a:lnTo>
                      <a:pt x="3544" y="3396"/>
                    </a:lnTo>
                    <a:lnTo>
                      <a:pt x="3563" y="3393"/>
                    </a:lnTo>
                    <a:lnTo>
                      <a:pt x="3581" y="3390"/>
                    </a:lnTo>
                    <a:lnTo>
                      <a:pt x="3591" y="3388"/>
                    </a:lnTo>
                    <a:lnTo>
                      <a:pt x="3598" y="3384"/>
                    </a:lnTo>
                    <a:lnTo>
                      <a:pt x="3606" y="3379"/>
                    </a:lnTo>
                    <a:lnTo>
                      <a:pt x="3613" y="3373"/>
                    </a:lnTo>
                    <a:lnTo>
                      <a:pt x="3620" y="3365"/>
                    </a:lnTo>
                    <a:lnTo>
                      <a:pt x="3626" y="3355"/>
                    </a:lnTo>
                    <a:lnTo>
                      <a:pt x="3632" y="3343"/>
                    </a:lnTo>
                    <a:lnTo>
                      <a:pt x="3638" y="3328"/>
                    </a:lnTo>
                    <a:lnTo>
                      <a:pt x="3694" y="3176"/>
                    </a:lnTo>
                    <a:lnTo>
                      <a:pt x="3696" y="3170"/>
                    </a:lnTo>
                    <a:lnTo>
                      <a:pt x="3701" y="3166"/>
                    </a:lnTo>
                    <a:lnTo>
                      <a:pt x="3706" y="3162"/>
                    </a:lnTo>
                    <a:lnTo>
                      <a:pt x="3711" y="3160"/>
                    </a:lnTo>
                    <a:lnTo>
                      <a:pt x="3717" y="3158"/>
                    </a:lnTo>
                    <a:lnTo>
                      <a:pt x="3724" y="3156"/>
                    </a:lnTo>
                    <a:lnTo>
                      <a:pt x="3732" y="3156"/>
                    </a:lnTo>
                    <a:lnTo>
                      <a:pt x="3740" y="3156"/>
                    </a:lnTo>
                    <a:lnTo>
                      <a:pt x="3778" y="3159"/>
                    </a:lnTo>
                    <a:lnTo>
                      <a:pt x="3820" y="3163"/>
                    </a:lnTo>
                    <a:lnTo>
                      <a:pt x="3841" y="3165"/>
                    </a:lnTo>
                    <a:lnTo>
                      <a:pt x="3862" y="3165"/>
                    </a:lnTo>
                    <a:lnTo>
                      <a:pt x="3871" y="3164"/>
                    </a:lnTo>
                    <a:lnTo>
                      <a:pt x="3880" y="3162"/>
                    </a:lnTo>
                    <a:lnTo>
                      <a:pt x="3889" y="3160"/>
                    </a:lnTo>
                    <a:lnTo>
                      <a:pt x="3897" y="3157"/>
                    </a:lnTo>
                    <a:lnTo>
                      <a:pt x="3905" y="3154"/>
                    </a:lnTo>
                    <a:lnTo>
                      <a:pt x="3913" y="3149"/>
                    </a:lnTo>
                    <a:lnTo>
                      <a:pt x="3919" y="3144"/>
                    </a:lnTo>
                    <a:lnTo>
                      <a:pt x="3924" y="3137"/>
                    </a:lnTo>
                    <a:lnTo>
                      <a:pt x="3929" y="3129"/>
                    </a:lnTo>
                    <a:lnTo>
                      <a:pt x="3933" y="3120"/>
                    </a:lnTo>
                    <a:lnTo>
                      <a:pt x="3935" y="3109"/>
                    </a:lnTo>
                    <a:lnTo>
                      <a:pt x="3937" y="3097"/>
                    </a:lnTo>
                    <a:lnTo>
                      <a:pt x="3937" y="3083"/>
                    </a:lnTo>
                    <a:lnTo>
                      <a:pt x="3936" y="3070"/>
                    </a:lnTo>
                    <a:lnTo>
                      <a:pt x="3934" y="3058"/>
                    </a:lnTo>
                    <a:lnTo>
                      <a:pt x="3931" y="3048"/>
                    </a:lnTo>
                    <a:lnTo>
                      <a:pt x="3927" y="3038"/>
                    </a:lnTo>
                    <a:lnTo>
                      <a:pt x="3921" y="3030"/>
                    </a:lnTo>
                    <a:lnTo>
                      <a:pt x="3916" y="3021"/>
                    </a:lnTo>
                    <a:lnTo>
                      <a:pt x="3908" y="3013"/>
                    </a:lnTo>
                    <a:lnTo>
                      <a:pt x="3894" y="2998"/>
                    </a:lnTo>
                    <a:lnTo>
                      <a:pt x="3880" y="2981"/>
                    </a:lnTo>
                    <a:lnTo>
                      <a:pt x="3872" y="2972"/>
                    </a:lnTo>
                    <a:lnTo>
                      <a:pt x="3866" y="2962"/>
                    </a:lnTo>
                    <a:lnTo>
                      <a:pt x="3858" y="2951"/>
                    </a:lnTo>
                    <a:lnTo>
                      <a:pt x="3852" y="2939"/>
                    </a:lnTo>
                    <a:lnTo>
                      <a:pt x="3846" y="2922"/>
                    </a:lnTo>
                    <a:lnTo>
                      <a:pt x="3841" y="2906"/>
                    </a:lnTo>
                    <a:lnTo>
                      <a:pt x="3837" y="2891"/>
                    </a:lnTo>
                    <a:lnTo>
                      <a:pt x="3834" y="2874"/>
                    </a:lnTo>
                    <a:lnTo>
                      <a:pt x="3833" y="2859"/>
                    </a:lnTo>
                    <a:lnTo>
                      <a:pt x="3833" y="2843"/>
                    </a:lnTo>
                    <a:lnTo>
                      <a:pt x="3834" y="2828"/>
                    </a:lnTo>
                    <a:lnTo>
                      <a:pt x="3836" y="2813"/>
                    </a:lnTo>
                    <a:lnTo>
                      <a:pt x="3839" y="2798"/>
                    </a:lnTo>
                    <a:lnTo>
                      <a:pt x="3843" y="2783"/>
                    </a:lnTo>
                    <a:lnTo>
                      <a:pt x="3849" y="2768"/>
                    </a:lnTo>
                    <a:lnTo>
                      <a:pt x="3855" y="2753"/>
                    </a:lnTo>
                    <a:lnTo>
                      <a:pt x="3863" y="2739"/>
                    </a:lnTo>
                    <a:lnTo>
                      <a:pt x="3871" y="2724"/>
                    </a:lnTo>
                    <a:lnTo>
                      <a:pt x="3880" y="2710"/>
                    </a:lnTo>
                    <a:lnTo>
                      <a:pt x="3890" y="2695"/>
                    </a:lnTo>
                    <a:lnTo>
                      <a:pt x="3905" y="2673"/>
                    </a:lnTo>
                    <a:lnTo>
                      <a:pt x="3921" y="2652"/>
                    </a:lnTo>
                    <a:lnTo>
                      <a:pt x="3935" y="2631"/>
                    </a:lnTo>
                    <a:lnTo>
                      <a:pt x="3947" y="2610"/>
                    </a:lnTo>
                    <a:lnTo>
                      <a:pt x="3952" y="2598"/>
                    </a:lnTo>
                    <a:lnTo>
                      <a:pt x="3957" y="2587"/>
                    </a:lnTo>
                    <a:lnTo>
                      <a:pt x="3961" y="2575"/>
                    </a:lnTo>
                    <a:lnTo>
                      <a:pt x="3964" y="2563"/>
                    </a:lnTo>
                    <a:lnTo>
                      <a:pt x="3968" y="2550"/>
                    </a:lnTo>
                    <a:lnTo>
                      <a:pt x="3970" y="2536"/>
                    </a:lnTo>
                    <a:lnTo>
                      <a:pt x="3972" y="2522"/>
                    </a:lnTo>
                    <a:lnTo>
                      <a:pt x="3972" y="2506"/>
                    </a:lnTo>
                    <a:lnTo>
                      <a:pt x="3971" y="2480"/>
                    </a:lnTo>
                    <a:lnTo>
                      <a:pt x="3969" y="2453"/>
                    </a:lnTo>
                    <a:lnTo>
                      <a:pt x="3964" y="2428"/>
                    </a:lnTo>
                    <a:lnTo>
                      <a:pt x="3959" y="2402"/>
                    </a:lnTo>
                    <a:lnTo>
                      <a:pt x="3953" y="2377"/>
                    </a:lnTo>
                    <a:lnTo>
                      <a:pt x="3947" y="2352"/>
                    </a:lnTo>
                    <a:lnTo>
                      <a:pt x="3941" y="2328"/>
                    </a:lnTo>
                    <a:lnTo>
                      <a:pt x="3936" y="2304"/>
                    </a:lnTo>
                    <a:lnTo>
                      <a:pt x="3935" y="2302"/>
                    </a:lnTo>
                    <a:lnTo>
                      <a:pt x="3932" y="2301"/>
                    </a:lnTo>
                    <a:lnTo>
                      <a:pt x="3923" y="2296"/>
                    </a:lnTo>
                    <a:lnTo>
                      <a:pt x="3905" y="2288"/>
                    </a:lnTo>
                    <a:lnTo>
                      <a:pt x="3888" y="2281"/>
                    </a:lnTo>
                    <a:lnTo>
                      <a:pt x="3880" y="2277"/>
                    </a:lnTo>
                    <a:lnTo>
                      <a:pt x="3870" y="2273"/>
                    </a:lnTo>
                    <a:lnTo>
                      <a:pt x="3860" y="2270"/>
                    </a:lnTo>
                    <a:lnTo>
                      <a:pt x="3855" y="2268"/>
                    </a:lnTo>
                    <a:lnTo>
                      <a:pt x="3852" y="2266"/>
                    </a:lnTo>
                    <a:lnTo>
                      <a:pt x="3850" y="2265"/>
                    </a:lnTo>
                    <a:lnTo>
                      <a:pt x="3847" y="2263"/>
                    </a:lnTo>
                    <a:lnTo>
                      <a:pt x="3840" y="2259"/>
                    </a:lnTo>
                    <a:lnTo>
                      <a:pt x="3834" y="2256"/>
                    </a:lnTo>
                    <a:lnTo>
                      <a:pt x="3832" y="2254"/>
                    </a:lnTo>
                    <a:lnTo>
                      <a:pt x="3831" y="2252"/>
                    </a:lnTo>
                    <a:lnTo>
                      <a:pt x="3823" y="2236"/>
                    </a:lnTo>
                    <a:lnTo>
                      <a:pt x="3812" y="2217"/>
                    </a:lnTo>
                    <a:lnTo>
                      <a:pt x="3807" y="2208"/>
                    </a:lnTo>
                    <a:lnTo>
                      <a:pt x="3801" y="2198"/>
                    </a:lnTo>
                    <a:lnTo>
                      <a:pt x="3796" y="2189"/>
                    </a:lnTo>
                    <a:lnTo>
                      <a:pt x="3792" y="2179"/>
                    </a:lnTo>
                    <a:lnTo>
                      <a:pt x="3760" y="2086"/>
                    </a:lnTo>
                    <a:lnTo>
                      <a:pt x="3710" y="1937"/>
                    </a:lnTo>
                    <a:lnTo>
                      <a:pt x="3708" y="1935"/>
                    </a:lnTo>
                    <a:lnTo>
                      <a:pt x="3707" y="1934"/>
                    </a:lnTo>
                    <a:lnTo>
                      <a:pt x="3704" y="1934"/>
                    </a:lnTo>
                    <a:lnTo>
                      <a:pt x="3701" y="1935"/>
                    </a:lnTo>
                    <a:lnTo>
                      <a:pt x="3693" y="1939"/>
                    </a:lnTo>
                    <a:lnTo>
                      <a:pt x="3685" y="1946"/>
                    </a:lnTo>
                    <a:lnTo>
                      <a:pt x="3677" y="1953"/>
                    </a:lnTo>
                    <a:lnTo>
                      <a:pt x="3670" y="1961"/>
                    </a:lnTo>
                    <a:lnTo>
                      <a:pt x="3664" y="1969"/>
                    </a:lnTo>
                    <a:lnTo>
                      <a:pt x="3660" y="1976"/>
                    </a:lnTo>
                    <a:lnTo>
                      <a:pt x="3658" y="1977"/>
                    </a:lnTo>
                    <a:lnTo>
                      <a:pt x="3656" y="1979"/>
                    </a:lnTo>
                    <a:lnTo>
                      <a:pt x="3652" y="1985"/>
                    </a:lnTo>
                    <a:lnTo>
                      <a:pt x="3647" y="1993"/>
                    </a:lnTo>
                    <a:lnTo>
                      <a:pt x="3641" y="2002"/>
                    </a:lnTo>
                    <a:lnTo>
                      <a:pt x="3639" y="2009"/>
                    </a:lnTo>
                    <a:lnTo>
                      <a:pt x="3638" y="2019"/>
                    </a:lnTo>
                    <a:lnTo>
                      <a:pt x="3637" y="2029"/>
                    </a:lnTo>
                    <a:lnTo>
                      <a:pt x="3636" y="2038"/>
                    </a:lnTo>
                    <a:lnTo>
                      <a:pt x="3634" y="2046"/>
                    </a:lnTo>
                    <a:lnTo>
                      <a:pt x="3631" y="2054"/>
                    </a:lnTo>
                    <a:lnTo>
                      <a:pt x="3628" y="2060"/>
                    </a:lnTo>
                    <a:lnTo>
                      <a:pt x="3625" y="2066"/>
                    </a:lnTo>
                    <a:lnTo>
                      <a:pt x="3621" y="2072"/>
                    </a:lnTo>
                    <a:lnTo>
                      <a:pt x="3617" y="2077"/>
                    </a:lnTo>
                    <a:lnTo>
                      <a:pt x="3613" y="2081"/>
                    </a:lnTo>
                    <a:lnTo>
                      <a:pt x="3608" y="2084"/>
                    </a:lnTo>
                    <a:lnTo>
                      <a:pt x="3603" y="2087"/>
                    </a:lnTo>
                    <a:lnTo>
                      <a:pt x="3598" y="2090"/>
                    </a:lnTo>
                    <a:lnTo>
                      <a:pt x="3593" y="2092"/>
                    </a:lnTo>
                    <a:lnTo>
                      <a:pt x="3586" y="2094"/>
                    </a:lnTo>
                    <a:lnTo>
                      <a:pt x="3580" y="2095"/>
                    </a:lnTo>
                    <a:lnTo>
                      <a:pt x="3568" y="2096"/>
                    </a:lnTo>
                    <a:lnTo>
                      <a:pt x="3555" y="2096"/>
                    </a:lnTo>
                    <a:lnTo>
                      <a:pt x="3542" y="2095"/>
                    </a:lnTo>
                    <a:lnTo>
                      <a:pt x="3527" y="2092"/>
                    </a:lnTo>
                    <a:lnTo>
                      <a:pt x="3500" y="2086"/>
                    </a:lnTo>
                    <a:lnTo>
                      <a:pt x="3472" y="2079"/>
                    </a:lnTo>
                    <a:lnTo>
                      <a:pt x="3452" y="2072"/>
                    </a:lnTo>
                    <a:lnTo>
                      <a:pt x="3429" y="2062"/>
                    </a:lnTo>
                    <a:lnTo>
                      <a:pt x="3405" y="2051"/>
                    </a:lnTo>
                    <a:lnTo>
                      <a:pt x="3380" y="2038"/>
                    </a:lnTo>
                    <a:lnTo>
                      <a:pt x="3354" y="2026"/>
                    </a:lnTo>
                    <a:lnTo>
                      <a:pt x="3329" y="2013"/>
                    </a:lnTo>
                    <a:lnTo>
                      <a:pt x="3303" y="2001"/>
                    </a:lnTo>
                    <a:lnTo>
                      <a:pt x="3280" y="1991"/>
                    </a:lnTo>
                    <a:lnTo>
                      <a:pt x="3265" y="1985"/>
                    </a:lnTo>
                    <a:lnTo>
                      <a:pt x="3251" y="1981"/>
                    </a:lnTo>
                    <a:lnTo>
                      <a:pt x="3237" y="1977"/>
                    </a:lnTo>
                    <a:lnTo>
                      <a:pt x="3223" y="1973"/>
                    </a:lnTo>
                    <a:lnTo>
                      <a:pt x="3192" y="1968"/>
                    </a:lnTo>
                    <a:lnTo>
                      <a:pt x="3163" y="1964"/>
                    </a:lnTo>
                    <a:lnTo>
                      <a:pt x="3100" y="1958"/>
                    </a:lnTo>
                    <a:lnTo>
                      <a:pt x="3039" y="1954"/>
                    </a:lnTo>
                    <a:lnTo>
                      <a:pt x="3010" y="1951"/>
                    </a:lnTo>
                    <a:lnTo>
                      <a:pt x="2980" y="1947"/>
                    </a:lnTo>
                    <a:lnTo>
                      <a:pt x="2965" y="1944"/>
                    </a:lnTo>
                    <a:lnTo>
                      <a:pt x="2951" y="1941"/>
                    </a:lnTo>
                    <a:lnTo>
                      <a:pt x="2936" y="1938"/>
                    </a:lnTo>
                    <a:lnTo>
                      <a:pt x="2923" y="1934"/>
                    </a:lnTo>
                    <a:lnTo>
                      <a:pt x="2909" y="1929"/>
                    </a:lnTo>
                    <a:lnTo>
                      <a:pt x="2896" y="1924"/>
                    </a:lnTo>
                    <a:lnTo>
                      <a:pt x="2882" y="1918"/>
                    </a:lnTo>
                    <a:lnTo>
                      <a:pt x="2870" y="1911"/>
                    </a:lnTo>
                    <a:lnTo>
                      <a:pt x="2857" y="1903"/>
                    </a:lnTo>
                    <a:lnTo>
                      <a:pt x="2845" y="1895"/>
                    </a:lnTo>
                    <a:lnTo>
                      <a:pt x="2833" y="1885"/>
                    </a:lnTo>
                    <a:lnTo>
                      <a:pt x="2822" y="1874"/>
                    </a:lnTo>
                    <a:lnTo>
                      <a:pt x="2816" y="1867"/>
                    </a:lnTo>
                    <a:lnTo>
                      <a:pt x="2811" y="1861"/>
                    </a:lnTo>
                    <a:lnTo>
                      <a:pt x="2807" y="1855"/>
                    </a:lnTo>
                    <a:lnTo>
                      <a:pt x="2804" y="1849"/>
                    </a:lnTo>
                    <a:lnTo>
                      <a:pt x="2802" y="1844"/>
                    </a:lnTo>
                    <a:lnTo>
                      <a:pt x="2802" y="1838"/>
                    </a:lnTo>
                    <a:lnTo>
                      <a:pt x="2801" y="1833"/>
                    </a:lnTo>
                    <a:lnTo>
                      <a:pt x="2802" y="1827"/>
                    </a:lnTo>
                    <a:lnTo>
                      <a:pt x="2808" y="1802"/>
                    </a:lnTo>
                    <a:lnTo>
                      <a:pt x="2813" y="1769"/>
                    </a:lnTo>
                    <a:lnTo>
                      <a:pt x="2815" y="1742"/>
                    </a:lnTo>
                    <a:lnTo>
                      <a:pt x="2816" y="1721"/>
                    </a:lnTo>
                    <a:lnTo>
                      <a:pt x="2816" y="1705"/>
                    </a:lnTo>
                    <a:lnTo>
                      <a:pt x="2815" y="1692"/>
                    </a:lnTo>
                    <a:lnTo>
                      <a:pt x="2811" y="1679"/>
                    </a:lnTo>
                    <a:lnTo>
                      <a:pt x="2805" y="1665"/>
                    </a:lnTo>
                    <a:lnTo>
                      <a:pt x="2797" y="1646"/>
                    </a:lnTo>
                    <a:lnTo>
                      <a:pt x="2785" y="1621"/>
                    </a:lnTo>
                    <a:lnTo>
                      <a:pt x="2769" y="1595"/>
                    </a:lnTo>
                    <a:lnTo>
                      <a:pt x="2752" y="1567"/>
                    </a:lnTo>
                    <a:lnTo>
                      <a:pt x="2748" y="1560"/>
                    </a:lnTo>
                    <a:lnTo>
                      <a:pt x="2744" y="1553"/>
                    </a:lnTo>
                    <a:lnTo>
                      <a:pt x="2742" y="1546"/>
                    </a:lnTo>
                    <a:lnTo>
                      <a:pt x="2740" y="1540"/>
                    </a:lnTo>
                    <a:lnTo>
                      <a:pt x="2739" y="1534"/>
                    </a:lnTo>
                    <a:lnTo>
                      <a:pt x="2739" y="1528"/>
                    </a:lnTo>
                    <a:lnTo>
                      <a:pt x="2740" y="1522"/>
                    </a:lnTo>
                    <a:lnTo>
                      <a:pt x="2743" y="1517"/>
                    </a:lnTo>
                    <a:lnTo>
                      <a:pt x="2745" y="1514"/>
                    </a:lnTo>
                    <a:lnTo>
                      <a:pt x="2747" y="1512"/>
                    </a:lnTo>
                    <a:lnTo>
                      <a:pt x="2750" y="1510"/>
                    </a:lnTo>
                    <a:lnTo>
                      <a:pt x="2753" y="1509"/>
                    </a:lnTo>
                    <a:lnTo>
                      <a:pt x="2760" y="1509"/>
                    </a:lnTo>
                    <a:lnTo>
                      <a:pt x="2767" y="1511"/>
                    </a:lnTo>
                    <a:lnTo>
                      <a:pt x="2784" y="1516"/>
                    </a:lnTo>
                    <a:lnTo>
                      <a:pt x="2800" y="1522"/>
                    </a:lnTo>
                    <a:lnTo>
                      <a:pt x="2813" y="1527"/>
                    </a:lnTo>
                    <a:lnTo>
                      <a:pt x="2827" y="1535"/>
                    </a:lnTo>
                    <a:lnTo>
                      <a:pt x="2842" y="1542"/>
                    </a:lnTo>
                    <a:lnTo>
                      <a:pt x="2851" y="1545"/>
                    </a:lnTo>
                    <a:lnTo>
                      <a:pt x="2855" y="1544"/>
                    </a:lnTo>
                    <a:lnTo>
                      <a:pt x="2859" y="1542"/>
                    </a:lnTo>
                    <a:lnTo>
                      <a:pt x="2862" y="1539"/>
                    </a:lnTo>
                    <a:lnTo>
                      <a:pt x="2865" y="1535"/>
                    </a:lnTo>
                    <a:lnTo>
                      <a:pt x="2870" y="1524"/>
                    </a:lnTo>
                    <a:lnTo>
                      <a:pt x="2874" y="1511"/>
                    </a:lnTo>
                    <a:lnTo>
                      <a:pt x="2880" y="1484"/>
                    </a:lnTo>
                    <a:lnTo>
                      <a:pt x="2887" y="1464"/>
                    </a:lnTo>
                    <a:lnTo>
                      <a:pt x="2889" y="1462"/>
                    </a:lnTo>
                    <a:lnTo>
                      <a:pt x="2892" y="1461"/>
                    </a:lnTo>
                    <a:lnTo>
                      <a:pt x="2895" y="1461"/>
                    </a:lnTo>
                    <a:lnTo>
                      <a:pt x="2898" y="1461"/>
                    </a:lnTo>
                    <a:lnTo>
                      <a:pt x="2905" y="1463"/>
                    </a:lnTo>
                    <a:lnTo>
                      <a:pt x="2914" y="1467"/>
                    </a:lnTo>
                    <a:lnTo>
                      <a:pt x="2931" y="1475"/>
                    </a:lnTo>
                    <a:lnTo>
                      <a:pt x="2947" y="1480"/>
                    </a:lnTo>
                    <a:lnTo>
                      <a:pt x="2961" y="1482"/>
                    </a:lnTo>
                    <a:lnTo>
                      <a:pt x="2975" y="1483"/>
                    </a:lnTo>
                    <a:lnTo>
                      <a:pt x="2989" y="1483"/>
                    </a:lnTo>
                    <a:lnTo>
                      <a:pt x="3004" y="1482"/>
                    </a:lnTo>
                    <a:lnTo>
                      <a:pt x="3016" y="1477"/>
                    </a:lnTo>
                    <a:lnTo>
                      <a:pt x="3026" y="1472"/>
                    </a:lnTo>
                    <a:lnTo>
                      <a:pt x="2878" y="1318"/>
                    </a:lnTo>
                    <a:lnTo>
                      <a:pt x="2892" y="1192"/>
                    </a:lnTo>
                    <a:lnTo>
                      <a:pt x="2843" y="1146"/>
                    </a:lnTo>
                    <a:lnTo>
                      <a:pt x="2843" y="1146"/>
                    </a:lnTo>
                    <a:lnTo>
                      <a:pt x="2793" y="1032"/>
                    </a:lnTo>
                    <a:lnTo>
                      <a:pt x="2554" y="910"/>
                    </a:lnTo>
                    <a:lnTo>
                      <a:pt x="2343" y="929"/>
                    </a:lnTo>
                    <a:lnTo>
                      <a:pt x="2321" y="954"/>
                    </a:lnTo>
                    <a:lnTo>
                      <a:pt x="2287" y="990"/>
                    </a:lnTo>
                    <a:lnTo>
                      <a:pt x="2269" y="1008"/>
                    </a:lnTo>
                    <a:lnTo>
                      <a:pt x="2253" y="1024"/>
                    </a:lnTo>
                    <a:lnTo>
                      <a:pt x="2245" y="1030"/>
                    </a:lnTo>
                    <a:lnTo>
                      <a:pt x="2239" y="1034"/>
                    </a:lnTo>
                    <a:lnTo>
                      <a:pt x="2234" y="1037"/>
                    </a:lnTo>
                    <a:lnTo>
                      <a:pt x="2231" y="1038"/>
                    </a:lnTo>
                    <a:lnTo>
                      <a:pt x="2231" y="1062"/>
                    </a:lnTo>
                    <a:lnTo>
                      <a:pt x="2233" y="1087"/>
                    </a:lnTo>
                    <a:lnTo>
                      <a:pt x="2235" y="1111"/>
                    </a:lnTo>
                    <a:lnTo>
                      <a:pt x="2236" y="1135"/>
                    </a:lnTo>
                    <a:lnTo>
                      <a:pt x="2236" y="1157"/>
                    </a:lnTo>
                    <a:lnTo>
                      <a:pt x="2237" y="1181"/>
                    </a:lnTo>
                    <a:lnTo>
                      <a:pt x="2239" y="1193"/>
                    </a:lnTo>
                    <a:lnTo>
                      <a:pt x="2240" y="1204"/>
                    </a:lnTo>
                    <a:lnTo>
                      <a:pt x="2242" y="1215"/>
                    </a:lnTo>
                    <a:lnTo>
                      <a:pt x="2245" y="1224"/>
                    </a:lnTo>
                    <a:lnTo>
                      <a:pt x="2238" y="1223"/>
                    </a:lnTo>
                    <a:lnTo>
                      <a:pt x="2231" y="1221"/>
                    </a:lnTo>
                    <a:lnTo>
                      <a:pt x="2223" y="1217"/>
                    </a:lnTo>
                    <a:lnTo>
                      <a:pt x="2215" y="1213"/>
                    </a:lnTo>
                    <a:lnTo>
                      <a:pt x="2207" y="1208"/>
                    </a:lnTo>
                    <a:lnTo>
                      <a:pt x="2199" y="1204"/>
                    </a:lnTo>
                    <a:lnTo>
                      <a:pt x="2191" y="1201"/>
                    </a:lnTo>
                    <a:lnTo>
                      <a:pt x="2184" y="1198"/>
                    </a:lnTo>
                    <a:lnTo>
                      <a:pt x="2173" y="1195"/>
                    </a:lnTo>
                    <a:lnTo>
                      <a:pt x="2163" y="1191"/>
                    </a:lnTo>
                    <a:lnTo>
                      <a:pt x="2153" y="1187"/>
                    </a:lnTo>
                    <a:lnTo>
                      <a:pt x="2144" y="1182"/>
                    </a:lnTo>
                    <a:lnTo>
                      <a:pt x="2123" y="1172"/>
                    </a:lnTo>
                    <a:lnTo>
                      <a:pt x="2103" y="1163"/>
                    </a:lnTo>
                    <a:lnTo>
                      <a:pt x="2099" y="1163"/>
                    </a:lnTo>
                    <a:lnTo>
                      <a:pt x="2095" y="1165"/>
                    </a:lnTo>
                    <a:lnTo>
                      <a:pt x="2091" y="1167"/>
                    </a:lnTo>
                    <a:lnTo>
                      <a:pt x="2087" y="1170"/>
                    </a:lnTo>
                    <a:lnTo>
                      <a:pt x="2077" y="1177"/>
                    </a:lnTo>
                    <a:lnTo>
                      <a:pt x="2067" y="1185"/>
                    </a:lnTo>
                    <a:lnTo>
                      <a:pt x="2057" y="1194"/>
                    </a:lnTo>
                    <a:lnTo>
                      <a:pt x="2046" y="1201"/>
                    </a:lnTo>
                    <a:lnTo>
                      <a:pt x="2041" y="1204"/>
                    </a:lnTo>
                    <a:lnTo>
                      <a:pt x="2035" y="1206"/>
                    </a:lnTo>
                    <a:lnTo>
                      <a:pt x="2027" y="1207"/>
                    </a:lnTo>
                    <a:lnTo>
                      <a:pt x="2021" y="1208"/>
                    </a:lnTo>
                    <a:lnTo>
                      <a:pt x="2013" y="1207"/>
                    </a:lnTo>
                    <a:lnTo>
                      <a:pt x="2003" y="1203"/>
                    </a:lnTo>
                    <a:lnTo>
                      <a:pt x="1992" y="1198"/>
                    </a:lnTo>
                    <a:lnTo>
                      <a:pt x="1980" y="1192"/>
                    </a:lnTo>
                    <a:lnTo>
                      <a:pt x="1968" y="1186"/>
                    </a:lnTo>
                    <a:lnTo>
                      <a:pt x="1958" y="1179"/>
                    </a:lnTo>
                    <a:lnTo>
                      <a:pt x="1954" y="1175"/>
                    </a:lnTo>
                    <a:lnTo>
                      <a:pt x="1951" y="1172"/>
                    </a:lnTo>
                    <a:lnTo>
                      <a:pt x="1949" y="1169"/>
                    </a:lnTo>
                    <a:lnTo>
                      <a:pt x="1948" y="1166"/>
                    </a:lnTo>
                    <a:lnTo>
                      <a:pt x="1940" y="1167"/>
                    </a:lnTo>
                    <a:lnTo>
                      <a:pt x="1933" y="1169"/>
                    </a:lnTo>
                    <a:lnTo>
                      <a:pt x="1925" y="1172"/>
                    </a:lnTo>
                    <a:lnTo>
                      <a:pt x="1917" y="1176"/>
                    </a:lnTo>
                    <a:lnTo>
                      <a:pt x="1903" y="1185"/>
                    </a:lnTo>
                    <a:lnTo>
                      <a:pt x="1890" y="1197"/>
                    </a:lnTo>
                    <a:lnTo>
                      <a:pt x="1876" y="1208"/>
                    </a:lnTo>
                    <a:lnTo>
                      <a:pt x="1860" y="1218"/>
                    </a:lnTo>
                    <a:lnTo>
                      <a:pt x="1852" y="1222"/>
                    </a:lnTo>
                    <a:lnTo>
                      <a:pt x="1844" y="1225"/>
                    </a:lnTo>
                    <a:lnTo>
                      <a:pt x="1835" y="1227"/>
                    </a:lnTo>
                    <a:lnTo>
                      <a:pt x="1826" y="1227"/>
                    </a:lnTo>
                    <a:lnTo>
                      <a:pt x="1824" y="1221"/>
                    </a:lnTo>
                    <a:lnTo>
                      <a:pt x="1821" y="1213"/>
                    </a:lnTo>
                    <a:lnTo>
                      <a:pt x="1814" y="1204"/>
                    </a:lnTo>
                    <a:lnTo>
                      <a:pt x="1808" y="1194"/>
                    </a:lnTo>
                    <a:lnTo>
                      <a:pt x="1795" y="1173"/>
                    </a:lnTo>
                    <a:lnTo>
                      <a:pt x="1786" y="1155"/>
                    </a:lnTo>
                    <a:lnTo>
                      <a:pt x="1783" y="1145"/>
                    </a:lnTo>
                    <a:lnTo>
                      <a:pt x="1781" y="1132"/>
                    </a:lnTo>
                    <a:lnTo>
                      <a:pt x="1779" y="1117"/>
                    </a:lnTo>
                    <a:lnTo>
                      <a:pt x="1778" y="1102"/>
                    </a:lnTo>
                    <a:lnTo>
                      <a:pt x="1776" y="1087"/>
                    </a:lnTo>
                    <a:lnTo>
                      <a:pt x="1773" y="1074"/>
                    </a:lnTo>
                    <a:lnTo>
                      <a:pt x="1771" y="1068"/>
                    </a:lnTo>
                    <a:lnTo>
                      <a:pt x="1769" y="1063"/>
                    </a:lnTo>
                    <a:lnTo>
                      <a:pt x="1767" y="1058"/>
                    </a:lnTo>
                    <a:lnTo>
                      <a:pt x="1765" y="1055"/>
                    </a:lnTo>
                    <a:lnTo>
                      <a:pt x="1755" y="1046"/>
                    </a:lnTo>
                    <a:lnTo>
                      <a:pt x="1747" y="1038"/>
                    </a:lnTo>
                    <a:lnTo>
                      <a:pt x="1738" y="1031"/>
                    </a:lnTo>
                    <a:lnTo>
                      <a:pt x="1729" y="1024"/>
                    </a:lnTo>
                    <a:lnTo>
                      <a:pt x="1711" y="1012"/>
                    </a:lnTo>
                    <a:lnTo>
                      <a:pt x="1693" y="999"/>
                    </a:lnTo>
                    <a:lnTo>
                      <a:pt x="1685" y="992"/>
                    </a:lnTo>
                    <a:lnTo>
                      <a:pt x="1678" y="984"/>
                    </a:lnTo>
                    <a:lnTo>
                      <a:pt x="1672" y="975"/>
                    </a:lnTo>
                    <a:lnTo>
                      <a:pt x="1666" y="966"/>
                    </a:lnTo>
                    <a:lnTo>
                      <a:pt x="1662" y="955"/>
                    </a:lnTo>
                    <a:lnTo>
                      <a:pt x="1658" y="943"/>
                    </a:lnTo>
                    <a:lnTo>
                      <a:pt x="1656" y="929"/>
                    </a:lnTo>
                    <a:lnTo>
                      <a:pt x="1655" y="914"/>
                    </a:lnTo>
                    <a:lnTo>
                      <a:pt x="1644" y="914"/>
                    </a:lnTo>
                    <a:lnTo>
                      <a:pt x="1633" y="915"/>
                    </a:lnTo>
                    <a:lnTo>
                      <a:pt x="1622" y="917"/>
                    </a:lnTo>
                    <a:lnTo>
                      <a:pt x="1612" y="919"/>
                    </a:lnTo>
                    <a:lnTo>
                      <a:pt x="1590" y="924"/>
                    </a:lnTo>
                    <a:lnTo>
                      <a:pt x="1568" y="929"/>
                    </a:lnTo>
                    <a:lnTo>
                      <a:pt x="1547" y="934"/>
                    </a:lnTo>
                    <a:lnTo>
                      <a:pt x="1523" y="938"/>
                    </a:lnTo>
                    <a:lnTo>
                      <a:pt x="1512" y="939"/>
                    </a:lnTo>
                    <a:lnTo>
                      <a:pt x="1500" y="940"/>
                    </a:lnTo>
                    <a:lnTo>
                      <a:pt x="1486" y="940"/>
                    </a:lnTo>
                    <a:lnTo>
                      <a:pt x="1473" y="939"/>
                    </a:lnTo>
                    <a:lnTo>
                      <a:pt x="1466" y="937"/>
                    </a:lnTo>
                    <a:lnTo>
                      <a:pt x="1458" y="935"/>
                    </a:lnTo>
                    <a:lnTo>
                      <a:pt x="1448" y="932"/>
                    </a:lnTo>
                    <a:lnTo>
                      <a:pt x="1436" y="928"/>
                    </a:lnTo>
                    <a:lnTo>
                      <a:pt x="1412" y="919"/>
                    </a:lnTo>
                    <a:lnTo>
                      <a:pt x="1388" y="907"/>
                    </a:lnTo>
                    <a:lnTo>
                      <a:pt x="1375" y="900"/>
                    </a:lnTo>
                    <a:lnTo>
                      <a:pt x="1364" y="894"/>
                    </a:lnTo>
                    <a:lnTo>
                      <a:pt x="1353" y="887"/>
                    </a:lnTo>
                    <a:lnTo>
                      <a:pt x="1344" y="879"/>
                    </a:lnTo>
                    <a:lnTo>
                      <a:pt x="1335" y="871"/>
                    </a:lnTo>
                    <a:lnTo>
                      <a:pt x="1328" y="864"/>
                    </a:lnTo>
                    <a:lnTo>
                      <a:pt x="1323" y="857"/>
                    </a:lnTo>
                    <a:lnTo>
                      <a:pt x="1320" y="851"/>
                    </a:lnTo>
                    <a:lnTo>
                      <a:pt x="1298" y="849"/>
                    </a:lnTo>
                    <a:lnTo>
                      <a:pt x="1280" y="847"/>
                    </a:lnTo>
                    <a:lnTo>
                      <a:pt x="1270" y="846"/>
                    </a:lnTo>
                    <a:lnTo>
                      <a:pt x="1260" y="848"/>
                    </a:lnTo>
                    <a:lnTo>
                      <a:pt x="1249" y="851"/>
                    </a:lnTo>
                    <a:lnTo>
                      <a:pt x="1237" y="856"/>
                    </a:lnTo>
                    <a:lnTo>
                      <a:pt x="1218" y="867"/>
                    </a:lnTo>
                    <a:lnTo>
                      <a:pt x="1199" y="880"/>
                    </a:lnTo>
                    <a:lnTo>
                      <a:pt x="1190" y="885"/>
                    </a:lnTo>
                    <a:lnTo>
                      <a:pt x="1181" y="890"/>
                    </a:lnTo>
                    <a:lnTo>
                      <a:pt x="1173" y="893"/>
                    </a:lnTo>
                    <a:lnTo>
                      <a:pt x="1164" y="894"/>
                    </a:lnTo>
                    <a:lnTo>
                      <a:pt x="1164" y="892"/>
                    </a:lnTo>
                    <a:lnTo>
                      <a:pt x="1080" y="716"/>
                    </a:lnTo>
                    <a:lnTo>
                      <a:pt x="1080" y="707"/>
                    </a:lnTo>
                    <a:lnTo>
                      <a:pt x="1078" y="697"/>
                    </a:lnTo>
                    <a:lnTo>
                      <a:pt x="1075" y="687"/>
                    </a:lnTo>
                    <a:lnTo>
                      <a:pt x="1071" y="677"/>
                    </a:lnTo>
                    <a:lnTo>
                      <a:pt x="1060" y="655"/>
                    </a:lnTo>
                    <a:lnTo>
                      <a:pt x="1048" y="632"/>
                    </a:lnTo>
                    <a:lnTo>
                      <a:pt x="1035" y="610"/>
                    </a:lnTo>
                    <a:lnTo>
                      <a:pt x="1024" y="588"/>
                    </a:lnTo>
                    <a:lnTo>
                      <a:pt x="1018" y="577"/>
                    </a:lnTo>
                    <a:lnTo>
                      <a:pt x="1014" y="567"/>
                    </a:lnTo>
                    <a:lnTo>
                      <a:pt x="1010" y="557"/>
                    </a:lnTo>
                    <a:lnTo>
                      <a:pt x="1006" y="548"/>
                    </a:lnTo>
                    <a:lnTo>
                      <a:pt x="1005" y="547"/>
                    </a:lnTo>
                    <a:lnTo>
                      <a:pt x="1005" y="543"/>
                    </a:lnTo>
                    <a:lnTo>
                      <a:pt x="1005" y="537"/>
                    </a:lnTo>
                    <a:lnTo>
                      <a:pt x="1006" y="531"/>
                    </a:lnTo>
                    <a:lnTo>
                      <a:pt x="1007" y="518"/>
                    </a:lnTo>
                    <a:lnTo>
                      <a:pt x="1008" y="509"/>
                    </a:lnTo>
                    <a:lnTo>
                      <a:pt x="1024" y="504"/>
                    </a:lnTo>
                    <a:lnTo>
                      <a:pt x="1039" y="499"/>
                    </a:lnTo>
                    <a:lnTo>
                      <a:pt x="1054" y="493"/>
                    </a:lnTo>
                    <a:lnTo>
                      <a:pt x="1070" y="487"/>
                    </a:lnTo>
                    <a:lnTo>
                      <a:pt x="1100" y="474"/>
                    </a:lnTo>
                    <a:lnTo>
                      <a:pt x="1130" y="462"/>
                    </a:lnTo>
                    <a:lnTo>
                      <a:pt x="1139" y="457"/>
                    </a:lnTo>
                    <a:lnTo>
                      <a:pt x="1147" y="452"/>
                    </a:lnTo>
                    <a:lnTo>
                      <a:pt x="1154" y="445"/>
                    </a:lnTo>
                    <a:lnTo>
                      <a:pt x="1160" y="438"/>
                    </a:lnTo>
                    <a:lnTo>
                      <a:pt x="1172" y="422"/>
                    </a:lnTo>
                    <a:lnTo>
                      <a:pt x="1182" y="405"/>
                    </a:lnTo>
                    <a:lnTo>
                      <a:pt x="1191" y="389"/>
                    </a:lnTo>
                    <a:lnTo>
                      <a:pt x="1200" y="373"/>
                    </a:lnTo>
                    <a:lnTo>
                      <a:pt x="1205" y="367"/>
                    </a:lnTo>
                    <a:lnTo>
                      <a:pt x="1211" y="362"/>
                    </a:lnTo>
                    <a:lnTo>
                      <a:pt x="1217" y="358"/>
                    </a:lnTo>
                    <a:lnTo>
                      <a:pt x="1225" y="355"/>
                    </a:lnTo>
                    <a:lnTo>
                      <a:pt x="1232" y="349"/>
                    </a:lnTo>
                    <a:lnTo>
                      <a:pt x="1240" y="345"/>
                    </a:lnTo>
                    <a:lnTo>
                      <a:pt x="1244" y="339"/>
                    </a:lnTo>
                    <a:lnTo>
                      <a:pt x="1248" y="334"/>
                    </a:lnTo>
                    <a:lnTo>
                      <a:pt x="1250" y="333"/>
                    </a:lnTo>
                    <a:lnTo>
                      <a:pt x="1251" y="332"/>
                    </a:lnTo>
                    <a:lnTo>
                      <a:pt x="1258" y="325"/>
                    </a:lnTo>
                    <a:lnTo>
                      <a:pt x="1265" y="317"/>
                    </a:lnTo>
                    <a:lnTo>
                      <a:pt x="1268" y="314"/>
                    </a:lnTo>
                    <a:lnTo>
                      <a:pt x="1271" y="311"/>
                    </a:lnTo>
                    <a:lnTo>
                      <a:pt x="1270" y="307"/>
                    </a:lnTo>
                    <a:lnTo>
                      <a:pt x="1266" y="300"/>
                    </a:lnTo>
                    <a:lnTo>
                      <a:pt x="1261" y="292"/>
                    </a:lnTo>
                    <a:lnTo>
                      <a:pt x="1256" y="282"/>
                    </a:lnTo>
                    <a:lnTo>
                      <a:pt x="1250" y="273"/>
                    </a:lnTo>
                    <a:lnTo>
                      <a:pt x="1244" y="266"/>
                    </a:lnTo>
                    <a:lnTo>
                      <a:pt x="1240" y="260"/>
                    </a:lnTo>
                    <a:lnTo>
                      <a:pt x="1237" y="258"/>
                    </a:lnTo>
                    <a:lnTo>
                      <a:pt x="1236" y="256"/>
                    </a:lnTo>
                    <a:lnTo>
                      <a:pt x="1236" y="255"/>
                    </a:lnTo>
                    <a:lnTo>
                      <a:pt x="1234" y="254"/>
                    </a:lnTo>
                    <a:lnTo>
                      <a:pt x="1233" y="252"/>
                    </a:lnTo>
                    <a:lnTo>
                      <a:pt x="1229" y="250"/>
                    </a:lnTo>
                    <a:lnTo>
                      <a:pt x="1225" y="247"/>
                    </a:lnTo>
                    <a:lnTo>
                      <a:pt x="1223" y="245"/>
                    </a:lnTo>
                    <a:lnTo>
                      <a:pt x="1221" y="244"/>
                    </a:lnTo>
                    <a:lnTo>
                      <a:pt x="1217" y="239"/>
                    </a:lnTo>
                    <a:lnTo>
                      <a:pt x="1213" y="234"/>
                    </a:lnTo>
                    <a:lnTo>
                      <a:pt x="1209" y="232"/>
                    </a:lnTo>
                    <a:lnTo>
                      <a:pt x="1206" y="228"/>
                    </a:lnTo>
                    <a:lnTo>
                      <a:pt x="1202" y="226"/>
                    </a:lnTo>
                    <a:lnTo>
                      <a:pt x="1199" y="225"/>
                    </a:lnTo>
                    <a:lnTo>
                      <a:pt x="1196" y="220"/>
                    </a:lnTo>
                    <a:lnTo>
                      <a:pt x="1192" y="217"/>
                    </a:lnTo>
                    <a:lnTo>
                      <a:pt x="1184" y="209"/>
                    </a:lnTo>
                    <a:lnTo>
                      <a:pt x="1178" y="203"/>
                    </a:lnTo>
                    <a:lnTo>
                      <a:pt x="1171" y="201"/>
                    </a:lnTo>
                    <a:lnTo>
                      <a:pt x="1163" y="196"/>
                    </a:lnTo>
                    <a:lnTo>
                      <a:pt x="1155" y="191"/>
                    </a:lnTo>
                    <a:lnTo>
                      <a:pt x="1147" y="184"/>
                    </a:lnTo>
                    <a:lnTo>
                      <a:pt x="1139" y="177"/>
                    </a:lnTo>
                    <a:lnTo>
                      <a:pt x="1133" y="169"/>
                    </a:lnTo>
                    <a:lnTo>
                      <a:pt x="1128" y="162"/>
                    </a:lnTo>
                    <a:lnTo>
                      <a:pt x="1125" y="156"/>
                    </a:lnTo>
                    <a:lnTo>
                      <a:pt x="1120" y="150"/>
                    </a:lnTo>
                    <a:lnTo>
                      <a:pt x="1114" y="144"/>
                    </a:lnTo>
                    <a:lnTo>
                      <a:pt x="1113" y="143"/>
                    </a:lnTo>
                    <a:lnTo>
                      <a:pt x="1111" y="142"/>
                    </a:lnTo>
                    <a:lnTo>
                      <a:pt x="1110" y="139"/>
                    </a:lnTo>
                    <a:lnTo>
                      <a:pt x="1108" y="137"/>
                    </a:lnTo>
                    <a:lnTo>
                      <a:pt x="1105" y="135"/>
                    </a:lnTo>
                    <a:lnTo>
                      <a:pt x="1104" y="132"/>
                    </a:lnTo>
                    <a:lnTo>
                      <a:pt x="1101" y="130"/>
                    </a:lnTo>
                    <a:lnTo>
                      <a:pt x="1099" y="126"/>
                    </a:lnTo>
                    <a:lnTo>
                      <a:pt x="1095" y="122"/>
                    </a:lnTo>
                    <a:lnTo>
                      <a:pt x="1092" y="118"/>
                    </a:lnTo>
                    <a:lnTo>
                      <a:pt x="1092" y="116"/>
                    </a:lnTo>
                    <a:lnTo>
                      <a:pt x="1089" y="114"/>
                    </a:lnTo>
                    <a:lnTo>
                      <a:pt x="1086" y="109"/>
                    </a:lnTo>
                    <a:lnTo>
                      <a:pt x="1083" y="103"/>
                    </a:lnTo>
                    <a:lnTo>
                      <a:pt x="1080" y="96"/>
                    </a:lnTo>
                    <a:lnTo>
                      <a:pt x="1077" y="90"/>
                    </a:lnTo>
                    <a:lnTo>
                      <a:pt x="1073" y="84"/>
                    </a:lnTo>
                    <a:lnTo>
                      <a:pt x="1070" y="79"/>
                    </a:lnTo>
                    <a:lnTo>
                      <a:pt x="1066" y="77"/>
                    </a:lnTo>
                    <a:lnTo>
                      <a:pt x="1062" y="72"/>
                    </a:lnTo>
                    <a:lnTo>
                      <a:pt x="1058" y="68"/>
                    </a:lnTo>
                    <a:lnTo>
                      <a:pt x="1056" y="67"/>
                    </a:lnTo>
                    <a:lnTo>
                      <a:pt x="1053" y="66"/>
                    </a:lnTo>
                    <a:lnTo>
                      <a:pt x="1050" y="63"/>
                    </a:lnTo>
                    <a:lnTo>
                      <a:pt x="1047" y="60"/>
                    </a:lnTo>
                    <a:lnTo>
                      <a:pt x="1041" y="54"/>
                    </a:lnTo>
                    <a:lnTo>
                      <a:pt x="1036" y="49"/>
                    </a:lnTo>
                    <a:lnTo>
                      <a:pt x="996" y="0"/>
                    </a:lnTo>
                    <a:lnTo>
                      <a:pt x="996" y="0"/>
                    </a:lnTo>
                    <a:lnTo>
                      <a:pt x="894" y="71"/>
                    </a:lnTo>
                    <a:lnTo>
                      <a:pt x="883" y="78"/>
                    </a:lnTo>
                    <a:lnTo>
                      <a:pt x="810" y="82"/>
                    </a:lnTo>
                    <a:lnTo>
                      <a:pt x="817" y="149"/>
                    </a:lnTo>
                    <a:lnTo>
                      <a:pt x="734" y="205"/>
                    </a:lnTo>
                    <a:lnTo>
                      <a:pt x="717" y="156"/>
                    </a:lnTo>
                    <a:lnTo>
                      <a:pt x="626" y="198"/>
                    </a:lnTo>
                    <a:lnTo>
                      <a:pt x="585" y="147"/>
                    </a:lnTo>
                    <a:lnTo>
                      <a:pt x="560" y="57"/>
                    </a:lnTo>
                    <a:lnTo>
                      <a:pt x="402" y="104"/>
                    </a:lnTo>
                    <a:lnTo>
                      <a:pt x="384" y="184"/>
                    </a:lnTo>
                    <a:lnTo>
                      <a:pt x="271" y="266"/>
                    </a:lnTo>
                    <a:lnTo>
                      <a:pt x="150" y="248"/>
                    </a:lnTo>
                    <a:lnTo>
                      <a:pt x="71" y="182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31" y="296"/>
                    </a:lnTo>
                    <a:lnTo>
                      <a:pt x="35" y="297"/>
                    </a:lnTo>
                    <a:lnTo>
                      <a:pt x="39" y="298"/>
                    </a:lnTo>
                    <a:lnTo>
                      <a:pt x="43" y="300"/>
                    </a:lnTo>
                    <a:lnTo>
                      <a:pt x="45" y="302"/>
                    </a:lnTo>
                    <a:lnTo>
                      <a:pt x="47" y="303"/>
                    </a:lnTo>
                    <a:lnTo>
                      <a:pt x="48" y="305"/>
                    </a:lnTo>
                    <a:lnTo>
                      <a:pt x="53" y="309"/>
                    </a:lnTo>
                    <a:lnTo>
                      <a:pt x="56" y="315"/>
                    </a:lnTo>
                    <a:lnTo>
                      <a:pt x="58" y="316"/>
                    </a:lnTo>
                    <a:lnTo>
                      <a:pt x="61" y="318"/>
                    </a:lnTo>
                    <a:lnTo>
                      <a:pt x="62" y="319"/>
                    </a:lnTo>
                    <a:lnTo>
                      <a:pt x="63" y="321"/>
                    </a:lnTo>
                    <a:lnTo>
                      <a:pt x="64" y="323"/>
                    </a:lnTo>
                    <a:lnTo>
                      <a:pt x="67" y="325"/>
                    </a:lnTo>
                    <a:lnTo>
                      <a:pt x="69" y="327"/>
                    </a:lnTo>
                    <a:lnTo>
                      <a:pt x="77" y="330"/>
                    </a:lnTo>
                    <a:lnTo>
                      <a:pt x="86" y="333"/>
                    </a:lnTo>
                    <a:lnTo>
                      <a:pt x="109" y="338"/>
                    </a:lnTo>
                    <a:lnTo>
                      <a:pt x="135" y="343"/>
                    </a:lnTo>
                    <a:lnTo>
                      <a:pt x="161" y="348"/>
                    </a:lnTo>
                    <a:lnTo>
                      <a:pt x="184" y="354"/>
                    </a:lnTo>
                    <a:lnTo>
                      <a:pt x="193" y="358"/>
                    </a:lnTo>
                    <a:lnTo>
                      <a:pt x="200" y="362"/>
                    </a:lnTo>
                    <a:lnTo>
                      <a:pt x="204" y="365"/>
                    </a:lnTo>
                    <a:lnTo>
                      <a:pt x="207" y="367"/>
                    </a:lnTo>
                    <a:lnTo>
                      <a:pt x="208" y="370"/>
                    </a:lnTo>
                    <a:lnTo>
                      <a:pt x="210" y="373"/>
                    </a:lnTo>
                    <a:lnTo>
                      <a:pt x="215" y="374"/>
                    </a:lnTo>
                    <a:lnTo>
                      <a:pt x="221" y="376"/>
                    </a:lnTo>
                    <a:lnTo>
                      <a:pt x="227" y="379"/>
                    </a:lnTo>
                    <a:lnTo>
                      <a:pt x="233" y="383"/>
                    </a:lnTo>
                    <a:lnTo>
                      <a:pt x="245" y="391"/>
                    </a:lnTo>
                    <a:lnTo>
                      <a:pt x="259" y="400"/>
                    </a:lnTo>
                    <a:lnTo>
                      <a:pt x="283" y="420"/>
                    </a:lnTo>
                    <a:lnTo>
                      <a:pt x="304" y="437"/>
                    </a:lnTo>
                    <a:lnTo>
                      <a:pt x="325" y="455"/>
                    </a:lnTo>
                    <a:lnTo>
                      <a:pt x="351" y="481"/>
                    </a:lnTo>
                    <a:lnTo>
                      <a:pt x="365" y="494"/>
                    </a:lnTo>
                    <a:lnTo>
                      <a:pt x="377" y="505"/>
                    </a:lnTo>
                    <a:lnTo>
                      <a:pt x="382" y="509"/>
                    </a:lnTo>
                    <a:lnTo>
                      <a:pt x="387" y="513"/>
                    </a:lnTo>
                    <a:lnTo>
                      <a:pt x="392" y="516"/>
                    </a:lnTo>
                    <a:lnTo>
                      <a:pt x="396" y="517"/>
                    </a:lnTo>
                    <a:lnTo>
                      <a:pt x="396" y="519"/>
                    </a:lnTo>
                    <a:lnTo>
                      <a:pt x="397" y="521"/>
                    </a:lnTo>
                    <a:lnTo>
                      <a:pt x="399" y="522"/>
                    </a:lnTo>
                    <a:lnTo>
                      <a:pt x="401" y="525"/>
                    </a:lnTo>
                    <a:lnTo>
                      <a:pt x="402" y="529"/>
                    </a:lnTo>
                    <a:lnTo>
                      <a:pt x="404" y="533"/>
                    </a:lnTo>
                    <a:lnTo>
                      <a:pt x="406" y="542"/>
                    </a:lnTo>
                    <a:lnTo>
                      <a:pt x="407" y="548"/>
                    </a:lnTo>
                    <a:lnTo>
                      <a:pt x="408" y="550"/>
                    </a:lnTo>
                    <a:lnTo>
                      <a:pt x="410" y="555"/>
                    </a:lnTo>
                    <a:lnTo>
                      <a:pt x="411" y="561"/>
                    </a:lnTo>
                    <a:lnTo>
                      <a:pt x="412" y="569"/>
                    </a:lnTo>
                    <a:lnTo>
                      <a:pt x="414" y="584"/>
                    </a:lnTo>
                    <a:lnTo>
                      <a:pt x="415" y="593"/>
                    </a:lnTo>
                    <a:lnTo>
                      <a:pt x="422" y="612"/>
                    </a:lnTo>
                    <a:lnTo>
                      <a:pt x="429" y="632"/>
                    </a:lnTo>
                    <a:lnTo>
                      <a:pt x="437" y="653"/>
                    </a:lnTo>
                    <a:lnTo>
                      <a:pt x="447" y="674"/>
                    </a:lnTo>
                    <a:lnTo>
                      <a:pt x="457" y="695"/>
                    </a:lnTo>
                    <a:lnTo>
                      <a:pt x="468" y="715"/>
                    </a:lnTo>
                    <a:lnTo>
                      <a:pt x="480" y="733"/>
                    </a:lnTo>
                    <a:lnTo>
                      <a:pt x="490" y="748"/>
                    </a:lnTo>
                    <a:lnTo>
                      <a:pt x="494" y="753"/>
                    </a:lnTo>
                    <a:lnTo>
                      <a:pt x="499" y="758"/>
                    </a:lnTo>
                    <a:lnTo>
                      <a:pt x="499" y="760"/>
                    </a:lnTo>
                    <a:lnTo>
                      <a:pt x="501" y="761"/>
                    </a:lnTo>
                    <a:lnTo>
                      <a:pt x="502" y="764"/>
                    </a:lnTo>
                    <a:lnTo>
                      <a:pt x="505" y="766"/>
                    </a:lnTo>
                    <a:lnTo>
                      <a:pt x="507" y="770"/>
                    </a:lnTo>
                    <a:lnTo>
                      <a:pt x="510" y="775"/>
                    </a:lnTo>
                    <a:lnTo>
                      <a:pt x="513" y="781"/>
                    </a:lnTo>
                    <a:lnTo>
                      <a:pt x="517" y="794"/>
                    </a:lnTo>
                    <a:lnTo>
                      <a:pt x="519" y="803"/>
                    </a:lnTo>
                    <a:lnTo>
                      <a:pt x="518" y="804"/>
                    </a:lnTo>
                    <a:lnTo>
                      <a:pt x="517" y="804"/>
                    </a:lnTo>
                    <a:lnTo>
                      <a:pt x="516" y="805"/>
                    </a:lnTo>
                    <a:lnTo>
                      <a:pt x="510" y="811"/>
                    </a:lnTo>
                    <a:lnTo>
                      <a:pt x="503" y="817"/>
                    </a:lnTo>
                    <a:lnTo>
                      <a:pt x="500" y="820"/>
                    </a:lnTo>
                    <a:lnTo>
                      <a:pt x="498" y="823"/>
                    </a:lnTo>
                    <a:lnTo>
                      <a:pt x="496" y="824"/>
                    </a:lnTo>
                    <a:lnTo>
                      <a:pt x="494" y="826"/>
                    </a:lnTo>
                    <a:lnTo>
                      <a:pt x="493" y="827"/>
                    </a:lnTo>
                    <a:lnTo>
                      <a:pt x="492" y="828"/>
                    </a:lnTo>
                    <a:lnTo>
                      <a:pt x="490" y="829"/>
                    </a:lnTo>
                    <a:lnTo>
                      <a:pt x="489" y="832"/>
                    </a:lnTo>
                    <a:lnTo>
                      <a:pt x="487" y="833"/>
                    </a:lnTo>
                    <a:lnTo>
                      <a:pt x="486" y="836"/>
                    </a:lnTo>
                    <a:lnTo>
                      <a:pt x="484" y="837"/>
                    </a:lnTo>
                    <a:lnTo>
                      <a:pt x="483" y="839"/>
                    </a:lnTo>
                    <a:lnTo>
                      <a:pt x="483" y="841"/>
                    </a:lnTo>
                    <a:lnTo>
                      <a:pt x="479" y="846"/>
                    </a:lnTo>
                    <a:lnTo>
                      <a:pt x="475" y="852"/>
                    </a:lnTo>
                    <a:lnTo>
                      <a:pt x="472" y="858"/>
                    </a:lnTo>
                    <a:lnTo>
                      <a:pt x="469" y="864"/>
                    </a:lnTo>
                    <a:lnTo>
                      <a:pt x="466" y="866"/>
                    </a:lnTo>
                    <a:lnTo>
                      <a:pt x="463" y="870"/>
                    </a:lnTo>
                    <a:lnTo>
                      <a:pt x="461" y="870"/>
                    </a:lnTo>
                    <a:lnTo>
                      <a:pt x="460" y="873"/>
                    </a:lnTo>
                    <a:lnTo>
                      <a:pt x="457" y="874"/>
                    </a:lnTo>
                    <a:lnTo>
                      <a:pt x="452" y="880"/>
                    </a:lnTo>
                    <a:lnTo>
                      <a:pt x="446" y="886"/>
                    </a:lnTo>
                    <a:lnTo>
                      <a:pt x="435" y="897"/>
                    </a:lnTo>
                    <a:lnTo>
                      <a:pt x="425" y="907"/>
                    </a:lnTo>
                    <a:lnTo>
                      <a:pt x="424" y="908"/>
                    </a:lnTo>
                    <a:lnTo>
                      <a:pt x="423" y="909"/>
                    </a:lnTo>
                    <a:lnTo>
                      <a:pt x="423" y="913"/>
                    </a:lnTo>
                    <a:lnTo>
                      <a:pt x="425" y="915"/>
                    </a:lnTo>
                    <a:lnTo>
                      <a:pt x="429" y="916"/>
                    </a:lnTo>
                    <a:lnTo>
                      <a:pt x="431" y="919"/>
                    </a:lnTo>
                    <a:lnTo>
                      <a:pt x="433" y="920"/>
                    </a:lnTo>
                    <a:lnTo>
                      <a:pt x="436" y="924"/>
                    </a:lnTo>
                    <a:lnTo>
                      <a:pt x="439" y="927"/>
                    </a:lnTo>
                    <a:lnTo>
                      <a:pt x="440" y="929"/>
                    </a:lnTo>
                    <a:lnTo>
                      <a:pt x="443" y="931"/>
                    </a:lnTo>
                    <a:lnTo>
                      <a:pt x="447" y="932"/>
                    </a:lnTo>
                    <a:lnTo>
                      <a:pt x="450" y="932"/>
                    </a:lnTo>
                    <a:lnTo>
                      <a:pt x="453" y="934"/>
                    </a:lnTo>
                    <a:lnTo>
                      <a:pt x="458" y="935"/>
                    </a:lnTo>
                    <a:lnTo>
                      <a:pt x="461" y="937"/>
                    </a:lnTo>
                    <a:lnTo>
                      <a:pt x="465" y="939"/>
                    </a:lnTo>
                    <a:lnTo>
                      <a:pt x="472" y="941"/>
                    </a:lnTo>
                    <a:lnTo>
                      <a:pt x="479" y="943"/>
                    </a:lnTo>
                    <a:lnTo>
                      <a:pt x="493" y="946"/>
                    </a:lnTo>
                    <a:lnTo>
                      <a:pt x="503" y="947"/>
                    </a:lnTo>
                    <a:lnTo>
                      <a:pt x="510" y="951"/>
                    </a:lnTo>
                    <a:lnTo>
                      <a:pt x="519" y="953"/>
                    </a:lnTo>
                    <a:lnTo>
                      <a:pt x="523" y="955"/>
                    </a:lnTo>
                    <a:lnTo>
                      <a:pt x="529" y="956"/>
                    </a:lnTo>
                    <a:lnTo>
                      <a:pt x="530" y="958"/>
                    </a:lnTo>
                    <a:lnTo>
                      <a:pt x="532" y="958"/>
                    </a:lnTo>
                    <a:lnTo>
                      <a:pt x="534" y="960"/>
                    </a:lnTo>
                    <a:lnTo>
                      <a:pt x="538" y="961"/>
                    </a:lnTo>
                    <a:lnTo>
                      <a:pt x="541" y="963"/>
                    </a:lnTo>
                    <a:lnTo>
                      <a:pt x="546" y="965"/>
                    </a:lnTo>
                    <a:lnTo>
                      <a:pt x="549" y="968"/>
                    </a:lnTo>
                    <a:lnTo>
                      <a:pt x="552" y="968"/>
                    </a:lnTo>
                    <a:lnTo>
                      <a:pt x="556" y="970"/>
                    </a:lnTo>
                    <a:lnTo>
                      <a:pt x="559" y="972"/>
                    </a:lnTo>
                    <a:lnTo>
                      <a:pt x="561" y="974"/>
                    </a:lnTo>
                    <a:lnTo>
                      <a:pt x="566" y="975"/>
                    </a:lnTo>
                    <a:lnTo>
                      <a:pt x="571" y="977"/>
                    </a:lnTo>
                    <a:lnTo>
                      <a:pt x="576" y="981"/>
                    </a:lnTo>
                    <a:lnTo>
                      <a:pt x="581" y="984"/>
                    </a:lnTo>
                    <a:lnTo>
                      <a:pt x="583" y="984"/>
                    </a:lnTo>
                    <a:lnTo>
                      <a:pt x="584" y="985"/>
                    </a:lnTo>
                    <a:lnTo>
                      <a:pt x="587" y="985"/>
                    </a:lnTo>
                    <a:lnTo>
                      <a:pt x="594" y="994"/>
                    </a:lnTo>
                    <a:lnTo>
                      <a:pt x="594" y="994"/>
                    </a:lnTo>
                    <a:lnTo>
                      <a:pt x="602" y="996"/>
                    </a:lnTo>
                    <a:lnTo>
                      <a:pt x="621" y="1001"/>
                    </a:lnTo>
                    <a:lnTo>
                      <a:pt x="631" y="1005"/>
                    </a:lnTo>
                    <a:lnTo>
                      <a:pt x="643" y="1011"/>
                    </a:lnTo>
                    <a:lnTo>
                      <a:pt x="647" y="1014"/>
                    </a:lnTo>
                    <a:lnTo>
                      <a:pt x="651" y="1018"/>
                    </a:lnTo>
                    <a:lnTo>
                      <a:pt x="655" y="1021"/>
                    </a:lnTo>
                    <a:lnTo>
                      <a:pt x="657" y="1026"/>
                    </a:lnTo>
                    <a:lnTo>
                      <a:pt x="668" y="1040"/>
                    </a:lnTo>
                    <a:lnTo>
                      <a:pt x="689" y="1065"/>
                    </a:lnTo>
                    <a:lnTo>
                      <a:pt x="708" y="1089"/>
                    </a:lnTo>
                    <a:lnTo>
                      <a:pt x="714" y="1100"/>
                    </a:lnTo>
                    <a:lnTo>
                      <a:pt x="707" y="1100"/>
                    </a:lnTo>
                    <a:lnTo>
                      <a:pt x="701" y="1101"/>
                    </a:lnTo>
                    <a:lnTo>
                      <a:pt x="694" y="1102"/>
                    </a:lnTo>
                    <a:lnTo>
                      <a:pt x="688" y="1104"/>
                    </a:lnTo>
                    <a:lnTo>
                      <a:pt x="675" y="1110"/>
                    </a:lnTo>
                    <a:lnTo>
                      <a:pt x="664" y="1116"/>
                    </a:lnTo>
                    <a:lnTo>
                      <a:pt x="642" y="1132"/>
                    </a:lnTo>
                    <a:lnTo>
                      <a:pt x="620" y="1149"/>
                    </a:lnTo>
                    <a:lnTo>
                      <a:pt x="609" y="1156"/>
                    </a:lnTo>
                    <a:lnTo>
                      <a:pt x="599" y="1163"/>
                    </a:lnTo>
                    <a:lnTo>
                      <a:pt x="587" y="1169"/>
                    </a:lnTo>
                    <a:lnTo>
                      <a:pt x="575" y="1173"/>
                    </a:lnTo>
                    <a:lnTo>
                      <a:pt x="569" y="1174"/>
                    </a:lnTo>
                    <a:lnTo>
                      <a:pt x="563" y="1175"/>
                    </a:lnTo>
                    <a:lnTo>
                      <a:pt x="556" y="1175"/>
                    </a:lnTo>
                    <a:lnTo>
                      <a:pt x="550" y="1175"/>
                    </a:lnTo>
                    <a:lnTo>
                      <a:pt x="543" y="1174"/>
                    </a:lnTo>
                    <a:lnTo>
                      <a:pt x="536" y="1172"/>
                    </a:lnTo>
                    <a:lnTo>
                      <a:pt x="529" y="1169"/>
                    </a:lnTo>
                    <a:lnTo>
                      <a:pt x="520" y="1166"/>
                    </a:lnTo>
                    <a:lnTo>
                      <a:pt x="509" y="1161"/>
                    </a:lnTo>
                    <a:lnTo>
                      <a:pt x="503" y="1158"/>
                    </a:lnTo>
                    <a:lnTo>
                      <a:pt x="501" y="1158"/>
                    </a:lnTo>
                    <a:lnTo>
                      <a:pt x="500" y="1159"/>
                    </a:lnTo>
                    <a:lnTo>
                      <a:pt x="499" y="1159"/>
                    </a:lnTo>
                    <a:lnTo>
                      <a:pt x="499" y="1161"/>
                    </a:lnTo>
                    <a:lnTo>
                      <a:pt x="498" y="1165"/>
                    </a:lnTo>
                    <a:lnTo>
                      <a:pt x="496" y="1170"/>
                    </a:lnTo>
                    <a:lnTo>
                      <a:pt x="494" y="1173"/>
                    </a:lnTo>
                    <a:lnTo>
                      <a:pt x="492" y="1176"/>
                    </a:lnTo>
                    <a:lnTo>
                      <a:pt x="488" y="1179"/>
                    </a:lnTo>
                    <a:lnTo>
                      <a:pt x="484" y="1182"/>
                    </a:lnTo>
                    <a:lnTo>
                      <a:pt x="460" y="1196"/>
                    </a:lnTo>
                    <a:lnTo>
                      <a:pt x="442" y="1205"/>
                    </a:lnTo>
                    <a:lnTo>
                      <a:pt x="433" y="1209"/>
                    </a:lnTo>
                    <a:lnTo>
                      <a:pt x="423" y="1212"/>
                    </a:lnTo>
                    <a:lnTo>
                      <a:pt x="410" y="1215"/>
                    </a:lnTo>
                    <a:lnTo>
                      <a:pt x="396" y="1219"/>
                    </a:lnTo>
                    <a:lnTo>
                      <a:pt x="388" y="1220"/>
                    </a:lnTo>
                    <a:lnTo>
                      <a:pt x="381" y="1220"/>
                    </a:lnTo>
                    <a:lnTo>
                      <a:pt x="373" y="1219"/>
                    </a:lnTo>
                    <a:lnTo>
                      <a:pt x="366" y="1217"/>
                    </a:lnTo>
                    <a:lnTo>
                      <a:pt x="350" y="1212"/>
                    </a:lnTo>
                    <a:lnTo>
                      <a:pt x="335" y="1206"/>
                    </a:lnTo>
                    <a:lnTo>
                      <a:pt x="322" y="1199"/>
                    </a:lnTo>
                    <a:lnTo>
                      <a:pt x="308" y="1194"/>
                    </a:lnTo>
                    <a:lnTo>
                      <a:pt x="302" y="1193"/>
                    </a:lnTo>
                    <a:lnTo>
                      <a:pt x="297" y="1192"/>
                    </a:lnTo>
                    <a:lnTo>
                      <a:pt x="292" y="1192"/>
                    </a:lnTo>
                    <a:lnTo>
                      <a:pt x="287" y="1193"/>
                    </a:lnTo>
                    <a:lnTo>
                      <a:pt x="249" y="1204"/>
                    </a:lnTo>
                    <a:lnTo>
                      <a:pt x="207" y="1215"/>
                    </a:lnTo>
                    <a:lnTo>
                      <a:pt x="185" y="1222"/>
                    </a:lnTo>
                    <a:lnTo>
                      <a:pt x="166" y="1230"/>
                    </a:lnTo>
                    <a:lnTo>
                      <a:pt x="158" y="1235"/>
                    </a:lnTo>
                    <a:lnTo>
                      <a:pt x="150" y="1240"/>
                    </a:lnTo>
                    <a:lnTo>
                      <a:pt x="142" y="1246"/>
                    </a:lnTo>
                    <a:lnTo>
                      <a:pt x="136" y="1252"/>
                    </a:lnTo>
                    <a:lnTo>
                      <a:pt x="133" y="1255"/>
                    </a:lnTo>
                    <a:lnTo>
                      <a:pt x="131" y="1260"/>
                    </a:lnTo>
                    <a:lnTo>
                      <a:pt x="130" y="1264"/>
                    </a:lnTo>
                    <a:lnTo>
                      <a:pt x="128" y="1269"/>
                    </a:lnTo>
                    <a:lnTo>
                      <a:pt x="126" y="1281"/>
                    </a:lnTo>
                    <a:lnTo>
                      <a:pt x="122" y="1295"/>
                    </a:lnTo>
                    <a:lnTo>
                      <a:pt x="120" y="1303"/>
                    </a:lnTo>
                    <a:lnTo>
                      <a:pt x="117" y="1310"/>
                    </a:lnTo>
                    <a:lnTo>
                      <a:pt x="113" y="1318"/>
                    </a:lnTo>
                    <a:lnTo>
                      <a:pt x="108" y="1327"/>
                    </a:lnTo>
                    <a:lnTo>
                      <a:pt x="102" y="1335"/>
                    </a:lnTo>
                    <a:lnTo>
                      <a:pt x="94" y="1344"/>
                    </a:lnTo>
                    <a:lnTo>
                      <a:pt x="86" y="1353"/>
                    </a:lnTo>
                    <a:lnTo>
                      <a:pt x="76" y="1362"/>
                    </a:lnTo>
                    <a:lnTo>
                      <a:pt x="72" y="1366"/>
                    </a:lnTo>
                    <a:lnTo>
                      <a:pt x="69" y="1370"/>
                    </a:lnTo>
                    <a:lnTo>
                      <a:pt x="66" y="1375"/>
                    </a:lnTo>
                    <a:lnTo>
                      <a:pt x="65" y="1380"/>
                    </a:lnTo>
                    <a:lnTo>
                      <a:pt x="65" y="1385"/>
                    </a:lnTo>
                    <a:lnTo>
                      <a:pt x="65" y="1389"/>
                    </a:lnTo>
                    <a:lnTo>
                      <a:pt x="67" y="1394"/>
                    </a:lnTo>
                    <a:lnTo>
                      <a:pt x="68" y="1399"/>
                    </a:lnTo>
                    <a:lnTo>
                      <a:pt x="74" y="1409"/>
                    </a:lnTo>
                    <a:lnTo>
                      <a:pt x="82" y="1419"/>
                    </a:lnTo>
                    <a:lnTo>
                      <a:pt x="91" y="1429"/>
                    </a:lnTo>
                    <a:lnTo>
                      <a:pt x="103" y="1440"/>
                    </a:lnTo>
                    <a:lnTo>
                      <a:pt x="127" y="1462"/>
                    </a:lnTo>
                    <a:lnTo>
                      <a:pt x="152" y="1484"/>
                    </a:lnTo>
                    <a:lnTo>
                      <a:pt x="163" y="1495"/>
                    </a:lnTo>
                    <a:lnTo>
                      <a:pt x="172" y="1506"/>
                    </a:lnTo>
                    <a:lnTo>
                      <a:pt x="180" y="1517"/>
                    </a:lnTo>
                    <a:lnTo>
                      <a:pt x="186" y="1527"/>
                    </a:lnTo>
                    <a:lnTo>
                      <a:pt x="193" y="1545"/>
                    </a:lnTo>
                    <a:lnTo>
                      <a:pt x="199" y="1564"/>
                    </a:lnTo>
                    <a:lnTo>
                      <a:pt x="205" y="1584"/>
                    </a:lnTo>
                    <a:lnTo>
                      <a:pt x="209" y="1604"/>
                    </a:lnTo>
                    <a:lnTo>
                      <a:pt x="212" y="1625"/>
                    </a:lnTo>
                    <a:lnTo>
                      <a:pt x="214" y="1646"/>
                    </a:lnTo>
                    <a:lnTo>
                      <a:pt x="214" y="1668"/>
                    </a:lnTo>
                    <a:lnTo>
                      <a:pt x="214" y="1689"/>
                    </a:lnTo>
                    <a:lnTo>
                      <a:pt x="214" y="1689"/>
                    </a:lnTo>
                    <a:lnTo>
                      <a:pt x="281" y="1691"/>
                    </a:lnTo>
                    <a:lnTo>
                      <a:pt x="344" y="1775"/>
                    </a:lnTo>
                    <a:lnTo>
                      <a:pt x="355" y="1799"/>
                    </a:lnTo>
                    <a:lnTo>
                      <a:pt x="359" y="1803"/>
                    </a:lnTo>
                    <a:lnTo>
                      <a:pt x="359" y="1815"/>
                    </a:lnTo>
                    <a:lnTo>
                      <a:pt x="362" y="1831"/>
                    </a:lnTo>
                    <a:lnTo>
                      <a:pt x="367" y="1848"/>
                    </a:lnTo>
                    <a:lnTo>
                      <a:pt x="371" y="1866"/>
                    </a:lnTo>
                    <a:lnTo>
                      <a:pt x="377" y="1885"/>
                    </a:lnTo>
                    <a:lnTo>
                      <a:pt x="383" y="1901"/>
                    </a:lnTo>
                    <a:lnTo>
                      <a:pt x="387" y="1908"/>
                    </a:lnTo>
                    <a:lnTo>
                      <a:pt x="390" y="1914"/>
                    </a:lnTo>
                    <a:lnTo>
                      <a:pt x="393" y="1920"/>
                    </a:lnTo>
                    <a:lnTo>
                      <a:pt x="397" y="1924"/>
                    </a:lnTo>
                    <a:lnTo>
                      <a:pt x="402" y="1927"/>
                    </a:lnTo>
                    <a:lnTo>
                      <a:pt x="406" y="1930"/>
                    </a:lnTo>
                    <a:lnTo>
                      <a:pt x="411" y="1930"/>
                    </a:lnTo>
                    <a:lnTo>
                      <a:pt x="416" y="1930"/>
                    </a:lnTo>
                    <a:lnTo>
                      <a:pt x="422" y="1928"/>
                    </a:lnTo>
                    <a:lnTo>
                      <a:pt x="426" y="1925"/>
                    </a:lnTo>
                    <a:lnTo>
                      <a:pt x="431" y="1921"/>
                    </a:lnTo>
                    <a:lnTo>
                      <a:pt x="435" y="1917"/>
                    </a:lnTo>
                    <a:lnTo>
                      <a:pt x="443" y="1907"/>
                    </a:lnTo>
                    <a:lnTo>
                      <a:pt x="450" y="1896"/>
                    </a:lnTo>
                    <a:lnTo>
                      <a:pt x="456" y="1886"/>
                    </a:lnTo>
                    <a:lnTo>
                      <a:pt x="461" y="1877"/>
                    </a:lnTo>
                    <a:lnTo>
                      <a:pt x="465" y="1871"/>
                    </a:lnTo>
                    <a:lnTo>
                      <a:pt x="469" y="1866"/>
                    </a:lnTo>
                    <a:lnTo>
                      <a:pt x="474" y="1863"/>
                    </a:lnTo>
                    <a:lnTo>
                      <a:pt x="478" y="1861"/>
                    </a:lnTo>
                    <a:lnTo>
                      <a:pt x="482" y="1861"/>
                    </a:lnTo>
                    <a:lnTo>
                      <a:pt x="485" y="1861"/>
                    </a:lnTo>
                    <a:lnTo>
                      <a:pt x="489" y="1862"/>
                    </a:lnTo>
                    <a:lnTo>
                      <a:pt x="492" y="1864"/>
                    </a:lnTo>
                    <a:lnTo>
                      <a:pt x="498" y="1870"/>
                    </a:lnTo>
                    <a:lnTo>
                      <a:pt x="503" y="1879"/>
                    </a:lnTo>
                    <a:lnTo>
                      <a:pt x="507" y="1889"/>
                    </a:lnTo>
                    <a:lnTo>
                      <a:pt x="510" y="1899"/>
                    </a:lnTo>
                    <a:lnTo>
                      <a:pt x="511" y="1899"/>
                    </a:lnTo>
                    <a:lnTo>
                      <a:pt x="511" y="1900"/>
                    </a:lnTo>
                    <a:lnTo>
                      <a:pt x="517" y="1900"/>
                    </a:lnTo>
                    <a:lnTo>
                      <a:pt x="523" y="1900"/>
                    </a:lnTo>
                    <a:lnTo>
                      <a:pt x="530" y="1899"/>
                    </a:lnTo>
                    <a:lnTo>
                      <a:pt x="535" y="1895"/>
                    </a:lnTo>
                    <a:lnTo>
                      <a:pt x="546" y="1882"/>
                    </a:lnTo>
                    <a:lnTo>
                      <a:pt x="555" y="1869"/>
                    </a:lnTo>
                    <a:lnTo>
                      <a:pt x="555" y="1868"/>
                    </a:lnTo>
                    <a:lnTo>
                      <a:pt x="556" y="1868"/>
                    </a:lnTo>
                    <a:lnTo>
                      <a:pt x="671" y="1763"/>
                    </a:lnTo>
                    <a:lnTo>
                      <a:pt x="756" y="1754"/>
                    </a:lnTo>
                    <a:lnTo>
                      <a:pt x="760" y="1754"/>
                    </a:lnTo>
                    <a:lnTo>
                      <a:pt x="765" y="1754"/>
                    </a:lnTo>
                    <a:lnTo>
                      <a:pt x="769" y="1756"/>
                    </a:lnTo>
                    <a:lnTo>
                      <a:pt x="773" y="1757"/>
                    </a:lnTo>
                    <a:lnTo>
                      <a:pt x="781" y="1763"/>
                    </a:lnTo>
                    <a:lnTo>
                      <a:pt x="789" y="1770"/>
                    </a:lnTo>
                    <a:lnTo>
                      <a:pt x="798" y="1777"/>
                    </a:lnTo>
                    <a:lnTo>
                      <a:pt x="805" y="1786"/>
                    </a:lnTo>
                    <a:lnTo>
                      <a:pt x="811" y="1795"/>
                    </a:lnTo>
                    <a:lnTo>
                      <a:pt x="815" y="1803"/>
                    </a:lnTo>
                    <a:lnTo>
                      <a:pt x="826" y="1830"/>
                    </a:lnTo>
                    <a:lnTo>
                      <a:pt x="834" y="1854"/>
                    </a:lnTo>
                    <a:lnTo>
                      <a:pt x="836" y="1860"/>
                    </a:lnTo>
                    <a:lnTo>
                      <a:pt x="839" y="1865"/>
                    </a:lnTo>
                    <a:lnTo>
                      <a:pt x="843" y="1871"/>
                    </a:lnTo>
                    <a:lnTo>
                      <a:pt x="848" y="1876"/>
                    </a:lnTo>
                    <a:lnTo>
                      <a:pt x="852" y="1881"/>
                    </a:lnTo>
                    <a:lnTo>
                      <a:pt x="858" y="1886"/>
                    </a:lnTo>
                    <a:lnTo>
                      <a:pt x="865" y="1890"/>
                    </a:lnTo>
                    <a:lnTo>
                      <a:pt x="873" y="1893"/>
                    </a:lnTo>
                    <a:lnTo>
                      <a:pt x="889" y="1900"/>
                    </a:lnTo>
                    <a:lnTo>
                      <a:pt x="904" y="1905"/>
                    </a:lnTo>
                    <a:lnTo>
                      <a:pt x="915" y="1910"/>
                    </a:lnTo>
                    <a:lnTo>
                      <a:pt x="925" y="1916"/>
                    </a:lnTo>
                    <a:lnTo>
                      <a:pt x="929" y="1920"/>
                    </a:lnTo>
                    <a:lnTo>
                      <a:pt x="933" y="1924"/>
                    </a:lnTo>
                    <a:lnTo>
                      <a:pt x="937" y="1928"/>
                    </a:lnTo>
                    <a:lnTo>
                      <a:pt x="940" y="1933"/>
                    </a:lnTo>
                    <a:lnTo>
                      <a:pt x="946" y="1946"/>
                    </a:lnTo>
                    <a:lnTo>
                      <a:pt x="953" y="1963"/>
                    </a:lnTo>
                    <a:lnTo>
                      <a:pt x="953" y="1963"/>
                    </a:lnTo>
                    <a:lnTo>
                      <a:pt x="953" y="2042"/>
                    </a:lnTo>
                    <a:lnTo>
                      <a:pt x="961" y="2052"/>
                    </a:lnTo>
                    <a:lnTo>
                      <a:pt x="967" y="2063"/>
                    </a:lnTo>
                    <a:lnTo>
                      <a:pt x="970" y="2066"/>
                    </a:lnTo>
                    <a:lnTo>
                      <a:pt x="973" y="2070"/>
                    </a:lnTo>
                    <a:lnTo>
                      <a:pt x="978" y="2074"/>
                    </a:lnTo>
                    <a:lnTo>
                      <a:pt x="983" y="2078"/>
                    </a:lnTo>
                    <a:lnTo>
                      <a:pt x="985" y="2080"/>
                    </a:lnTo>
                    <a:lnTo>
                      <a:pt x="987" y="2083"/>
                    </a:lnTo>
                    <a:lnTo>
                      <a:pt x="989" y="2083"/>
                    </a:lnTo>
                    <a:lnTo>
                      <a:pt x="989" y="2084"/>
                    </a:lnTo>
                    <a:lnTo>
                      <a:pt x="989" y="2085"/>
                    </a:lnTo>
                    <a:lnTo>
                      <a:pt x="989" y="2086"/>
                    </a:lnTo>
                    <a:lnTo>
                      <a:pt x="994" y="2093"/>
                    </a:lnTo>
                    <a:lnTo>
                      <a:pt x="999" y="2099"/>
                    </a:lnTo>
                    <a:lnTo>
                      <a:pt x="999" y="2102"/>
                    </a:lnTo>
                    <a:lnTo>
                      <a:pt x="1002" y="2104"/>
                    </a:lnTo>
                    <a:lnTo>
                      <a:pt x="1004" y="2107"/>
                    </a:lnTo>
                    <a:lnTo>
                      <a:pt x="1006" y="2110"/>
                    </a:lnTo>
                    <a:lnTo>
                      <a:pt x="1006" y="2114"/>
                    </a:lnTo>
                    <a:lnTo>
                      <a:pt x="1005" y="2124"/>
                    </a:lnTo>
                    <a:lnTo>
                      <a:pt x="1002" y="2135"/>
                    </a:lnTo>
                    <a:lnTo>
                      <a:pt x="993" y="2156"/>
                    </a:lnTo>
                    <a:lnTo>
                      <a:pt x="987" y="2169"/>
                    </a:lnTo>
                    <a:lnTo>
                      <a:pt x="985" y="2170"/>
                    </a:lnTo>
                    <a:lnTo>
                      <a:pt x="983" y="2171"/>
                    </a:lnTo>
                    <a:lnTo>
                      <a:pt x="981" y="2174"/>
                    </a:lnTo>
                    <a:lnTo>
                      <a:pt x="979" y="2176"/>
                    </a:lnTo>
                    <a:lnTo>
                      <a:pt x="976" y="2183"/>
                    </a:lnTo>
                    <a:lnTo>
                      <a:pt x="974" y="2192"/>
                    </a:lnTo>
                    <a:lnTo>
                      <a:pt x="971" y="2208"/>
                    </a:lnTo>
                    <a:lnTo>
                      <a:pt x="970" y="2221"/>
                    </a:lnTo>
                    <a:lnTo>
                      <a:pt x="970" y="2226"/>
                    </a:lnTo>
                    <a:lnTo>
                      <a:pt x="971" y="2230"/>
                    </a:lnTo>
                    <a:lnTo>
                      <a:pt x="973" y="2233"/>
                    </a:lnTo>
                    <a:lnTo>
                      <a:pt x="974" y="2237"/>
                    </a:lnTo>
                    <a:lnTo>
                      <a:pt x="979" y="2243"/>
                    </a:lnTo>
                    <a:lnTo>
                      <a:pt x="984" y="2249"/>
                    </a:lnTo>
                    <a:lnTo>
                      <a:pt x="990" y="2255"/>
                    </a:lnTo>
                    <a:lnTo>
                      <a:pt x="995" y="2260"/>
                    </a:lnTo>
                    <a:lnTo>
                      <a:pt x="1000" y="2266"/>
                    </a:lnTo>
                    <a:lnTo>
                      <a:pt x="1002" y="2273"/>
                    </a:lnTo>
                    <a:lnTo>
                      <a:pt x="1011" y="2280"/>
                    </a:lnTo>
                    <a:lnTo>
                      <a:pt x="1021" y="2287"/>
                    </a:lnTo>
                    <a:lnTo>
                      <a:pt x="1026" y="2292"/>
                    </a:lnTo>
                    <a:lnTo>
                      <a:pt x="1032" y="2296"/>
                    </a:lnTo>
                    <a:lnTo>
                      <a:pt x="1033" y="2298"/>
                    </a:lnTo>
                    <a:lnTo>
                      <a:pt x="1033" y="2300"/>
                    </a:lnTo>
                    <a:lnTo>
                      <a:pt x="1037" y="2302"/>
                    </a:lnTo>
                    <a:lnTo>
                      <a:pt x="1039" y="2306"/>
                    </a:lnTo>
                    <a:lnTo>
                      <a:pt x="1041" y="2308"/>
                    </a:lnTo>
                    <a:lnTo>
                      <a:pt x="1044" y="2313"/>
                    </a:lnTo>
                    <a:lnTo>
                      <a:pt x="1047" y="2318"/>
                    </a:lnTo>
                    <a:lnTo>
                      <a:pt x="1048" y="2322"/>
                    </a:lnTo>
                    <a:lnTo>
                      <a:pt x="1050" y="2324"/>
                    </a:lnTo>
                    <a:lnTo>
                      <a:pt x="1051" y="2326"/>
                    </a:lnTo>
                    <a:lnTo>
                      <a:pt x="1051" y="2330"/>
                    </a:lnTo>
                    <a:lnTo>
                      <a:pt x="1050" y="2334"/>
                    </a:lnTo>
                    <a:lnTo>
                      <a:pt x="1049" y="2342"/>
                    </a:lnTo>
                    <a:lnTo>
                      <a:pt x="1048" y="2348"/>
                    </a:lnTo>
                    <a:lnTo>
                      <a:pt x="1043" y="2355"/>
                    </a:lnTo>
                    <a:lnTo>
                      <a:pt x="1039" y="2364"/>
                    </a:lnTo>
                    <a:lnTo>
                      <a:pt x="1032" y="2368"/>
                    </a:lnTo>
                    <a:lnTo>
                      <a:pt x="1019" y="2377"/>
                    </a:lnTo>
                    <a:lnTo>
                      <a:pt x="1006" y="2387"/>
                    </a:lnTo>
                    <a:lnTo>
                      <a:pt x="1000" y="2392"/>
                    </a:lnTo>
                    <a:lnTo>
                      <a:pt x="992" y="2393"/>
                    </a:lnTo>
                    <a:lnTo>
                      <a:pt x="978" y="2396"/>
                    </a:lnTo>
                    <a:lnTo>
                      <a:pt x="962" y="2401"/>
                    </a:lnTo>
                    <a:lnTo>
                      <a:pt x="943" y="2407"/>
                    </a:lnTo>
                    <a:lnTo>
                      <a:pt x="925" y="2413"/>
                    </a:lnTo>
                    <a:lnTo>
                      <a:pt x="909" y="2420"/>
                    </a:lnTo>
                    <a:lnTo>
                      <a:pt x="895" y="2426"/>
                    </a:lnTo>
                    <a:lnTo>
                      <a:pt x="888" y="2430"/>
                    </a:lnTo>
                    <a:lnTo>
                      <a:pt x="880" y="2438"/>
                    </a:lnTo>
                    <a:lnTo>
                      <a:pt x="876" y="2444"/>
                    </a:lnTo>
                    <a:lnTo>
                      <a:pt x="875" y="2447"/>
                    </a:lnTo>
                    <a:lnTo>
                      <a:pt x="875" y="2450"/>
                    </a:lnTo>
                    <a:lnTo>
                      <a:pt x="875" y="2452"/>
                    </a:lnTo>
                    <a:lnTo>
                      <a:pt x="876" y="2455"/>
                    </a:lnTo>
                    <a:lnTo>
                      <a:pt x="880" y="2459"/>
                    </a:lnTo>
                    <a:lnTo>
                      <a:pt x="884" y="2463"/>
                    </a:lnTo>
                    <a:lnTo>
                      <a:pt x="890" y="2467"/>
                    </a:lnTo>
                    <a:lnTo>
                      <a:pt x="897" y="2470"/>
                    </a:lnTo>
                    <a:lnTo>
                      <a:pt x="913" y="2477"/>
                    </a:lnTo>
                    <a:lnTo>
                      <a:pt x="926" y="2485"/>
                    </a:lnTo>
                    <a:lnTo>
                      <a:pt x="931" y="2490"/>
                    </a:lnTo>
                    <a:lnTo>
                      <a:pt x="935" y="2495"/>
                    </a:lnTo>
                    <a:lnTo>
                      <a:pt x="936" y="2498"/>
                    </a:lnTo>
                    <a:lnTo>
                      <a:pt x="936" y="2502"/>
                    </a:lnTo>
                    <a:lnTo>
                      <a:pt x="936" y="2505"/>
                    </a:lnTo>
                    <a:lnTo>
                      <a:pt x="936" y="2509"/>
                    </a:lnTo>
                    <a:lnTo>
                      <a:pt x="926" y="2510"/>
                    </a:lnTo>
                    <a:lnTo>
                      <a:pt x="911" y="2513"/>
                    </a:lnTo>
                    <a:lnTo>
                      <a:pt x="904" y="2515"/>
                    </a:lnTo>
                    <a:lnTo>
                      <a:pt x="896" y="2517"/>
                    </a:lnTo>
                    <a:lnTo>
                      <a:pt x="892" y="2519"/>
                    </a:lnTo>
                    <a:lnTo>
                      <a:pt x="890" y="2520"/>
                    </a:lnTo>
                    <a:lnTo>
                      <a:pt x="888" y="2520"/>
                    </a:lnTo>
                    <a:lnTo>
                      <a:pt x="887" y="2522"/>
                    </a:lnTo>
                    <a:lnTo>
                      <a:pt x="885" y="2522"/>
                    </a:lnTo>
                    <a:lnTo>
                      <a:pt x="884" y="2523"/>
                    </a:lnTo>
                    <a:lnTo>
                      <a:pt x="882" y="2525"/>
                    </a:lnTo>
                    <a:lnTo>
                      <a:pt x="882" y="2527"/>
                    </a:lnTo>
                    <a:lnTo>
                      <a:pt x="881" y="2528"/>
                    </a:lnTo>
                    <a:lnTo>
                      <a:pt x="881" y="2531"/>
                    </a:lnTo>
                    <a:lnTo>
                      <a:pt x="880" y="2532"/>
                    </a:lnTo>
                    <a:lnTo>
                      <a:pt x="880" y="2533"/>
                    </a:lnTo>
                    <a:lnTo>
                      <a:pt x="878" y="2535"/>
                    </a:lnTo>
                    <a:lnTo>
                      <a:pt x="876" y="2538"/>
                    </a:lnTo>
                    <a:lnTo>
                      <a:pt x="846" y="2685"/>
                    </a:lnTo>
                    <a:lnTo>
                      <a:pt x="880" y="2713"/>
                    </a:lnTo>
                    <a:lnTo>
                      <a:pt x="881" y="2715"/>
                    </a:lnTo>
                    <a:lnTo>
                      <a:pt x="881" y="2717"/>
                    </a:lnTo>
                    <a:lnTo>
                      <a:pt x="881" y="2719"/>
                    </a:lnTo>
                    <a:lnTo>
                      <a:pt x="880" y="2720"/>
                    </a:lnTo>
                    <a:lnTo>
                      <a:pt x="883" y="2726"/>
                    </a:lnTo>
                    <a:lnTo>
                      <a:pt x="884" y="2734"/>
                    </a:lnTo>
                    <a:lnTo>
                      <a:pt x="885" y="2743"/>
                    </a:lnTo>
                    <a:lnTo>
                      <a:pt x="885" y="2752"/>
                    </a:lnTo>
                    <a:lnTo>
                      <a:pt x="886" y="2761"/>
                    </a:lnTo>
                    <a:lnTo>
                      <a:pt x="889" y="2768"/>
                    </a:lnTo>
                    <a:lnTo>
                      <a:pt x="891" y="2771"/>
                    </a:lnTo>
                    <a:lnTo>
                      <a:pt x="894" y="2774"/>
                    </a:lnTo>
                    <a:lnTo>
                      <a:pt x="897" y="2776"/>
                    </a:lnTo>
                    <a:lnTo>
                      <a:pt x="903" y="2777"/>
                    </a:lnTo>
                    <a:lnTo>
                      <a:pt x="910" y="2778"/>
                    </a:lnTo>
                    <a:lnTo>
                      <a:pt x="917" y="2780"/>
                    </a:lnTo>
                    <a:lnTo>
                      <a:pt x="924" y="2783"/>
                    </a:lnTo>
                    <a:lnTo>
                      <a:pt x="930" y="2786"/>
                    </a:lnTo>
                    <a:lnTo>
                      <a:pt x="936" y="2789"/>
                    </a:lnTo>
                    <a:lnTo>
                      <a:pt x="942" y="2793"/>
                    </a:lnTo>
                    <a:lnTo>
                      <a:pt x="948" y="2798"/>
                    </a:lnTo>
                    <a:lnTo>
                      <a:pt x="953" y="2803"/>
                    </a:lnTo>
                    <a:lnTo>
                      <a:pt x="958" y="2809"/>
                    </a:lnTo>
                    <a:lnTo>
                      <a:pt x="962" y="2815"/>
                    </a:lnTo>
                    <a:lnTo>
                      <a:pt x="966" y="2821"/>
                    </a:lnTo>
                    <a:lnTo>
                      <a:pt x="969" y="2828"/>
                    </a:lnTo>
                    <a:lnTo>
                      <a:pt x="971" y="2835"/>
                    </a:lnTo>
                    <a:lnTo>
                      <a:pt x="973" y="2842"/>
                    </a:lnTo>
                    <a:lnTo>
                      <a:pt x="974" y="2849"/>
                    </a:lnTo>
                    <a:lnTo>
                      <a:pt x="974" y="2857"/>
                    </a:lnTo>
                    <a:lnTo>
                      <a:pt x="975" y="2864"/>
                    </a:lnTo>
                    <a:lnTo>
                      <a:pt x="976" y="2869"/>
                    </a:lnTo>
                    <a:lnTo>
                      <a:pt x="978" y="2874"/>
                    </a:lnTo>
                    <a:lnTo>
                      <a:pt x="980" y="2879"/>
                    </a:lnTo>
                    <a:lnTo>
                      <a:pt x="986" y="2887"/>
                    </a:lnTo>
                    <a:lnTo>
                      <a:pt x="993" y="2895"/>
                    </a:lnTo>
                    <a:lnTo>
                      <a:pt x="1000" y="2903"/>
                    </a:lnTo>
                    <a:lnTo>
                      <a:pt x="1006" y="2912"/>
                    </a:lnTo>
                    <a:lnTo>
                      <a:pt x="1008" y="2917"/>
                    </a:lnTo>
                    <a:lnTo>
                      <a:pt x="1011" y="2924"/>
                    </a:lnTo>
                    <a:lnTo>
                      <a:pt x="1012" y="2931"/>
                    </a:lnTo>
                    <a:lnTo>
                      <a:pt x="1013" y="2939"/>
                    </a:lnTo>
                    <a:lnTo>
                      <a:pt x="1013" y="2964"/>
                    </a:lnTo>
                    <a:lnTo>
                      <a:pt x="1015" y="2983"/>
                    </a:lnTo>
                    <a:lnTo>
                      <a:pt x="1016" y="2991"/>
                    </a:lnTo>
                    <a:lnTo>
                      <a:pt x="1018" y="2998"/>
                    </a:lnTo>
                    <a:lnTo>
                      <a:pt x="1020" y="3004"/>
                    </a:lnTo>
                    <a:lnTo>
                      <a:pt x="1024" y="3009"/>
                    </a:lnTo>
                    <a:lnTo>
                      <a:pt x="1027" y="3014"/>
                    </a:lnTo>
                    <a:lnTo>
                      <a:pt x="1032" y="3018"/>
                    </a:lnTo>
                    <a:lnTo>
                      <a:pt x="1038" y="3022"/>
                    </a:lnTo>
                    <a:lnTo>
                      <a:pt x="1045" y="3026"/>
                    </a:lnTo>
                    <a:lnTo>
                      <a:pt x="1061" y="3033"/>
                    </a:lnTo>
                    <a:lnTo>
                      <a:pt x="1084" y="3042"/>
                    </a:lnTo>
                    <a:lnTo>
                      <a:pt x="1089" y="3044"/>
                    </a:lnTo>
                    <a:lnTo>
                      <a:pt x="1094" y="3046"/>
                    </a:lnTo>
                    <a:lnTo>
                      <a:pt x="1098" y="3049"/>
                    </a:lnTo>
                    <a:lnTo>
                      <a:pt x="1101" y="3052"/>
                    </a:lnTo>
                    <a:lnTo>
                      <a:pt x="1104" y="3055"/>
                    </a:lnTo>
                    <a:lnTo>
                      <a:pt x="1106" y="3058"/>
                    </a:lnTo>
                    <a:lnTo>
                      <a:pt x="1107" y="3062"/>
                    </a:lnTo>
                    <a:lnTo>
                      <a:pt x="1108" y="3065"/>
                    </a:lnTo>
                    <a:lnTo>
                      <a:pt x="1110" y="3073"/>
                    </a:lnTo>
                    <a:lnTo>
                      <a:pt x="1109" y="3081"/>
                    </a:lnTo>
                    <a:lnTo>
                      <a:pt x="1108" y="3091"/>
                    </a:lnTo>
                    <a:lnTo>
                      <a:pt x="1107" y="3101"/>
                    </a:lnTo>
                    <a:lnTo>
                      <a:pt x="1106" y="3114"/>
                    </a:lnTo>
                    <a:lnTo>
                      <a:pt x="1105" y="3126"/>
                    </a:lnTo>
                    <a:lnTo>
                      <a:pt x="1105" y="3136"/>
                    </a:lnTo>
                    <a:lnTo>
                      <a:pt x="1106" y="3146"/>
                    </a:lnTo>
                    <a:lnTo>
                      <a:pt x="1108" y="3154"/>
                    </a:lnTo>
                    <a:lnTo>
                      <a:pt x="1111" y="3161"/>
                    </a:lnTo>
                    <a:lnTo>
                      <a:pt x="1114" y="3167"/>
                    </a:lnTo>
                    <a:lnTo>
                      <a:pt x="1119" y="3172"/>
                    </a:lnTo>
                    <a:lnTo>
                      <a:pt x="1124" y="3175"/>
                    </a:lnTo>
                    <a:lnTo>
                      <a:pt x="1130" y="3178"/>
                    </a:lnTo>
                    <a:lnTo>
                      <a:pt x="1137" y="3181"/>
                    </a:lnTo>
                    <a:lnTo>
                      <a:pt x="1145" y="3182"/>
                    </a:lnTo>
                    <a:lnTo>
                      <a:pt x="1153" y="3183"/>
                    </a:lnTo>
                    <a:lnTo>
                      <a:pt x="1163" y="3183"/>
                    </a:lnTo>
                    <a:lnTo>
                      <a:pt x="1174" y="3183"/>
                    </a:lnTo>
                    <a:lnTo>
                      <a:pt x="1185" y="3182"/>
                    </a:lnTo>
                    <a:lnTo>
                      <a:pt x="1239" y="3174"/>
                    </a:lnTo>
                    <a:lnTo>
                      <a:pt x="1307" y="3163"/>
                    </a:lnTo>
                    <a:lnTo>
                      <a:pt x="1347" y="3157"/>
                    </a:lnTo>
                    <a:lnTo>
                      <a:pt x="1391" y="3152"/>
                    </a:lnTo>
                    <a:lnTo>
                      <a:pt x="1438" y="3149"/>
                    </a:lnTo>
                    <a:lnTo>
                      <a:pt x="1490" y="3147"/>
                    </a:lnTo>
                    <a:lnTo>
                      <a:pt x="1545" y="3128"/>
                    </a:lnTo>
                    <a:lnTo>
                      <a:pt x="1549" y="3128"/>
                    </a:lnTo>
                    <a:lnTo>
                      <a:pt x="1552" y="3129"/>
                    </a:lnTo>
                    <a:lnTo>
                      <a:pt x="1555" y="3131"/>
                    </a:lnTo>
                    <a:lnTo>
                      <a:pt x="1557" y="3134"/>
                    </a:lnTo>
                    <a:lnTo>
                      <a:pt x="1562" y="3140"/>
                    </a:lnTo>
                    <a:lnTo>
                      <a:pt x="1567" y="3145"/>
                    </a:lnTo>
                    <a:lnTo>
                      <a:pt x="1572" y="3149"/>
                    </a:lnTo>
                    <a:lnTo>
                      <a:pt x="1577" y="3153"/>
                    </a:lnTo>
                    <a:lnTo>
                      <a:pt x="1582" y="3156"/>
                    </a:lnTo>
                    <a:lnTo>
                      <a:pt x="1587" y="3158"/>
                    </a:lnTo>
                    <a:lnTo>
                      <a:pt x="1592" y="3159"/>
                    </a:lnTo>
                    <a:lnTo>
                      <a:pt x="1598" y="3160"/>
                    </a:lnTo>
                    <a:lnTo>
                      <a:pt x="1605" y="3161"/>
                    </a:lnTo>
                    <a:lnTo>
                      <a:pt x="1611" y="3161"/>
                    </a:lnTo>
                    <a:lnTo>
                      <a:pt x="1638" y="3159"/>
                    </a:lnTo>
                    <a:lnTo>
                      <a:pt x="1674" y="3156"/>
                    </a:lnTo>
                    <a:lnTo>
                      <a:pt x="1753" y="3083"/>
                    </a:lnTo>
                    <a:lnTo>
                      <a:pt x="1922" y="3073"/>
                    </a:lnTo>
                    <a:lnTo>
                      <a:pt x="2051" y="3274"/>
                    </a:lnTo>
                    <a:lnTo>
                      <a:pt x="2228" y="3390"/>
                    </a:lnTo>
                    <a:lnTo>
                      <a:pt x="2235" y="3394"/>
                    </a:lnTo>
                    <a:lnTo>
                      <a:pt x="2241" y="3397"/>
                    </a:lnTo>
                    <a:lnTo>
                      <a:pt x="2248" y="3400"/>
                    </a:lnTo>
                    <a:lnTo>
                      <a:pt x="2254" y="3401"/>
                    </a:lnTo>
                    <a:lnTo>
                      <a:pt x="2266" y="3403"/>
                    </a:lnTo>
                    <a:lnTo>
                      <a:pt x="2277" y="3404"/>
                    </a:lnTo>
                    <a:lnTo>
                      <a:pt x="2300" y="3402"/>
                    </a:lnTo>
                    <a:lnTo>
                      <a:pt x="2324" y="3400"/>
                    </a:lnTo>
                    <a:lnTo>
                      <a:pt x="2333" y="3399"/>
                    </a:lnTo>
                    <a:lnTo>
                      <a:pt x="2344" y="3398"/>
                    </a:lnTo>
                    <a:lnTo>
                      <a:pt x="2356" y="3396"/>
                    </a:lnTo>
                    <a:lnTo>
                      <a:pt x="2369" y="3393"/>
                    </a:lnTo>
                    <a:lnTo>
                      <a:pt x="2395" y="3388"/>
                    </a:lnTo>
                    <a:lnTo>
                      <a:pt x="2423" y="3382"/>
                    </a:lnTo>
                    <a:lnTo>
                      <a:pt x="2436" y="3380"/>
                    </a:lnTo>
                    <a:lnTo>
                      <a:pt x="2448" y="3379"/>
                    </a:lnTo>
                    <a:lnTo>
                      <a:pt x="2460" y="3380"/>
                    </a:lnTo>
                    <a:lnTo>
                      <a:pt x="2473" y="3381"/>
                    </a:lnTo>
                    <a:lnTo>
                      <a:pt x="2483" y="3385"/>
                    </a:lnTo>
                    <a:lnTo>
                      <a:pt x="2491" y="3389"/>
                    </a:lnTo>
                    <a:lnTo>
                      <a:pt x="2495" y="3392"/>
                    </a:lnTo>
                    <a:lnTo>
                      <a:pt x="2498" y="3395"/>
                    </a:lnTo>
                    <a:lnTo>
                      <a:pt x="2501" y="3399"/>
                    </a:lnTo>
                    <a:lnTo>
                      <a:pt x="2504" y="3403"/>
                    </a:lnTo>
                    <a:lnTo>
                      <a:pt x="2515" y="3431"/>
                    </a:lnTo>
                    <a:lnTo>
                      <a:pt x="2524" y="3450"/>
                    </a:lnTo>
                    <a:lnTo>
                      <a:pt x="2527" y="3452"/>
                    </a:lnTo>
                    <a:lnTo>
                      <a:pt x="2530" y="3454"/>
                    </a:lnTo>
                    <a:lnTo>
                      <a:pt x="2535" y="3453"/>
                    </a:lnTo>
                    <a:lnTo>
                      <a:pt x="2540" y="3452"/>
                    </a:lnTo>
                    <a:lnTo>
                      <a:pt x="2547" y="3449"/>
                    </a:lnTo>
                    <a:lnTo>
                      <a:pt x="2554" y="3444"/>
                    </a:lnTo>
                    <a:lnTo>
                      <a:pt x="2563" y="3437"/>
                    </a:lnTo>
                    <a:lnTo>
                      <a:pt x="2574" y="3428"/>
                    </a:lnTo>
                    <a:lnTo>
                      <a:pt x="2578" y="3425"/>
                    </a:lnTo>
                    <a:lnTo>
                      <a:pt x="2580" y="3423"/>
                    </a:lnTo>
                    <a:lnTo>
                      <a:pt x="2583" y="3422"/>
                    </a:lnTo>
                    <a:lnTo>
                      <a:pt x="2585" y="3422"/>
                    </a:lnTo>
                    <a:lnTo>
                      <a:pt x="2589" y="3423"/>
                    </a:lnTo>
                    <a:lnTo>
                      <a:pt x="2593" y="3426"/>
                    </a:lnTo>
                    <a:lnTo>
                      <a:pt x="2597" y="3429"/>
                    </a:lnTo>
                    <a:lnTo>
                      <a:pt x="2601" y="3433"/>
                    </a:lnTo>
                    <a:lnTo>
                      <a:pt x="2605" y="3436"/>
                    </a:lnTo>
                    <a:lnTo>
                      <a:pt x="2611" y="3437"/>
                    </a:lnTo>
                    <a:lnTo>
                      <a:pt x="2617" y="3437"/>
                    </a:lnTo>
                    <a:lnTo>
                      <a:pt x="2624" y="3436"/>
                    </a:lnTo>
                    <a:lnTo>
                      <a:pt x="2631" y="3434"/>
                    </a:lnTo>
                    <a:lnTo>
                      <a:pt x="2638" y="3432"/>
                    </a:lnTo>
                    <a:lnTo>
                      <a:pt x="2644" y="3430"/>
                    </a:lnTo>
                    <a:lnTo>
                      <a:pt x="2651" y="3429"/>
                    </a:lnTo>
                    <a:lnTo>
                      <a:pt x="2656" y="3429"/>
                    </a:lnTo>
                    <a:lnTo>
                      <a:pt x="2661" y="3431"/>
                    </a:lnTo>
                    <a:lnTo>
                      <a:pt x="2682" y="3444"/>
                    </a:lnTo>
                    <a:lnTo>
                      <a:pt x="2700" y="3454"/>
                    </a:lnTo>
                    <a:lnTo>
                      <a:pt x="2707" y="3458"/>
                    </a:lnTo>
                    <a:lnTo>
                      <a:pt x="2714" y="3463"/>
                    </a:lnTo>
                    <a:lnTo>
                      <a:pt x="2719" y="3467"/>
                    </a:lnTo>
                    <a:lnTo>
                      <a:pt x="2723" y="3472"/>
                    </a:lnTo>
                    <a:lnTo>
                      <a:pt x="2727" y="3477"/>
                    </a:lnTo>
                    <a:lnTo>
                      <a:pt x="2730" y="3484"/>
                    </a:lnTo>
                    <a:lnTo>
                      <a:pt x="2731" y="3491"/>
                    </a:lnTo>
                    <a:lnTo>
                      <a:pt x="2730" y="3499"/>
                    </a:lnTo>
                    <a:lnTo>
                      <a:pt x="2727" y="3509"/>
                    </a:lnTo>
                    <a:lnTo>
                      <a:pt x="2724" y="3521"/>
                    </a:lnTo>
                    <a:lnTo>
                      <a:pt x="2720" y="3534"/>
                    </a:lnTo>
                    <a:lnTo>
                      <a:pt x="2714" y="3550"/>
                    </a:lnTo>
                    <a:lnTo>
                      <a:pt x="2709" y="3563"/>
                    </a:lnTo>
                    <a:lnTo>
                      <a:pt x="2705" y="3574"/>
                    </a:lnTo>
                    <a:lnTo>
                      <a:pt x="2702" y="3584"/>
                    </a:lnTo>
                    <a:lnTo>
                      <a:pt x="2701" y="3593"/>
                    </a:lnTo>
                    <a:lnTo>
                      <a:pt x="2700" y="3601"/>
                    </a:lnTo>
                    <a:lnTo>
                      <a:pt x="2701" y="3609"/>
                    </a:lnTo>
                    <a:lnTo>
                      <a:pt x="2703" y="3615"/>
                    </a:lnTo>
                    <a:lnTo>
                      <a:pt x="2706" y="3621"/>
                    </a:lnTo>
                    <a:lnTo>
                      <a:pt x="2710" y="3627"/>
                    </a:lnTo>
                    <a:lnTo>
                      <a:pt x="2715" y="3631"/>
                    </a:lnTo>
                    <a:lnTo>
                      <a:pt x="2721" y="3636"/>
                    </a:lnTo>
                    <a:lnTo>
                      <a:pt x="2728" y="3640"/>
                    </a:lnTo>
                    <a:lnTo>
                      <a:pt x="2746" y="3647"/>
                    </a:lnTo>
                    <a:lnTo>
                      <a:pt x="2767" y="3655"/>
                    </a:lnTo>
                    <a:lnTo>
                      <a:pt x="2768" y="3653"/>
                    </a:lnTo>
                    <a:lnTo>
                      <a:pt x="2769" y="3652"/>
                    </a:lnTo>
                    <a:lnTo>
                      <a:pt x="2767" y="3655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1" name="Freeform 56"/>
              <p:cNvSpPr>
                <a:spLocks noEditPoints="1"/>
              </p:cNvSpPr>
              <p:nvPr/>
            </p:nvSpPr>
            <p:spPr bwMode="auto">
              <a:xfrm>
                <a:off x="6032943" y="1746282"/>
                <a:ext cx="1968128" cy="1320776"/>
              </a:xfrm>
              <a:custGeom>
                <a:avLst/>
                <a:gdLst>
                  <a:gd name="T0" fmla="*/ 285 w 4898"/>
                  <a:gd name="T1" fmla="*/ 1287 h 3634"/>
                  <a:gd name="T2" fmla="*/ 23 w 4898"/>
                  <a:gd name="T3" fmla="*/ 1587 h 3634"/>
                  <a:gd name="T4" fmla="*/ 201 w 4898"/>
                  <a:gd name="T5" fmla="*/ 1550 h 3634"/>
                  <a:gd name="T6" fmla="*/ 712 w 4898"/>
                  <a:gd name="T7" fmla="*/ 1209 h 3634"/>
                  <a:gd name="T8" fmla="*/ 945 w 4898"/>
                  <a:gd name="T9" fmla="*/ 1114 h 3634"/>
                  <a:gd name="T10" fmla="*/ 840 w 4898"/>
                  <a:gd name="T11" fmla="*/ 1146 h 3634"/>
                  <a:gd name="T12" fmla="*/ 893 w 4898"/>
                  <a:gd name="T13" fmla="*/ 1179 h 3634"/>
                  <a:gd name="T14" fmla="*/ 965 w 4898"/>
                  <a:gd name="T15" fmla="*/ 1113 h 3634"/>
                  <a:gd name="T16" fmla="*/ 1642 w 4898"/>
                  <a:gd name="T17" fmla="*/ 605 h 3634"/>
                  <a:gd name="T18" fmla="*/ 1180 w 4898"/>
                  <a:gd name="T19" fmla="*/ 782 h 3634"/>
                  <a:gd name="T20" fmla="*/ 968 w 4898"/>
                  <a:gd name="T21" fmla="*/ 758 h 3634"/>
                  <a:gd name="T22" fmla="*/ 1569 w 4898"/>
                  <a:gd name="T23" fmla="*/ 497 h 3634"/>
                  <a:gd name="T24" fmla="*/ 2167 w 4898"/>
                  <a:gd name="T25" fmla="*/ 363 h 3634"/>
                  <a:gd name="T26" fmla="*/ 2046 w 4898"/>
                  <a:gd name="T27" fmla="*/ 465 h 3634"/>
                  <a:gd name="T28" fmla="*/ 1215 w 4898"/>
                  <a:gd name="T29" fmla="*/ 1357 h 3634"/>
                  <a:gd name="T30" fmla="*/ 1303 w 4898"/>
                  <a:gd name="T31" fmla="*/ 1329 h 3634"/>
                  <a:gd name="T32" fmla="*/ 3002 w 4898"/>
                  <a:gd name="T33" fmla="*/ 280 h 3634"/>
                  <a:gd name="T34" fmla="*/ 2461 w 4898"/>
                  <a:gd name="T35" fmla="*/ 241 h 3634"/>
                  <a:gd name="T36" fmla="*/ 2515 w 4898"/>
                  <a:gd name="T37" fmla="*/ 461 h 3634"/>
                  <a:gd name="T38" fmla="*/ 2949 w 4898"/>
                  <a:gd name="T39" fmla="*/ 403 h 3634"/>
                  <a:gd name="T40" fmla="*/ 3707 w 4898"/>
                  <a:gd name="T41" fmla="*/ 184 h 3634"/>
                  <a:gd name="T42" fmla="*/ 3678 w 4898"/>
                  <a:gd name="T43" fmla="*/ 237 h 3634"/>
                  <a:gd name="T44" fmla="*/ 3730 w 4898"/>
                  <a:gd name="T45" fmla="*/ 189 h 3634"/>
                  <a:gd name="T46" fmla="*/ 3987 w 4898"/>
                  <a:gd name="T47" fmla="*/ 121 h 3634"/>
                  <a:gd name="T48" fmla="*/ 4029 w 4898"/>
                  <a:gd name="T49" fmla="*/ 287 h 3634"/>
                  <a:gd name="T50" fmla="*/ 4532 w 4898"/>
                  <a:gd name="T51" fmla="*/ 105 h 3634"/>
                  <a:gd name="T52" fmla="*/ 4692 w 4898"/>
                  <a:gd name="T53" fmla="*/ 3 h 3634"/>
                  <a:gd name="T54" fmla="*/ 4331 w 4898"/>
                  <a:gd name="T55" fmla="*/ 888 h 3634"/>
                  <a:gd name="T56" fmla="*/ 4448 w 4898"/>
                  <a:gd name="T57" fmla="*/ 1016 h 3634"/>
                  <a:gd name="T58" fmla="*/ 4425 w 4898"/>
                  <a:gd name="T59" fmla="*/ 1113 h 3634"/>
                  <a:gd name="T60" fmla="*/ 4358 w 4898"/>
                  <a:gd name="T61" fmla="*/ 1237 h 3634"/>
                  <a:gd name="T62" fmla="*/ 4260 w 4898"/>
                  <a:gd name="T63" fmla="*/ 1401 h 3634"/>
                  <a:gd name="T64" fmla="*/ 4285 w 4898"/>
                  <a:gd name="T65" fmla="*/ 1518 h 3634"/>
                  <a:gd name="T66" fmla="*/ 4131 w 4898"/>
                  <a:gd name="T67" fmla="*/ 1959 h 3634"/>
                  <a:gd name="T68" fmla="*/ 4262 w 4898"/>
                  <a:gd name="T69" fmla="*/ 2049 h 3634"/>
                  <a:gd name="T70" fmla="*/ 4555 w 4898"/>
                  <a:gd name="T71" fmla="*/ 2157 h 3634"/>
                  <a:gd name="T72" fmla="*/ 4717 w 4898"/>
                  <a:gd name="T73" fmla="*/ 2354 h 3634"/>
                  <a:gd name="T74" fmla="*/ 4851 w 4898"/>
                  <a:gd name="T75" fmla="*/ 2871 h 3634"/>
                  <a:gd name="T76" fmla="*/ 4815 w 4898"/>
                  <a:gd name="T77" fmla="*/ 2941 h 3634"/>
                  <a:gd name="T78" fmla="*/ 4370 w 4898"/>
                  <a:gd name="T79" fmla="*/ 3003 h 3634"/>
                  <a:gd name="T80" fmla="*/ 4294 w 4898"/>
                  <a:gd name="T81" fmla="*/ 3077 h 3634"/>
                  <a:gd name="T82" fmla="*/ 4242 w 4898"/>
                  <a:gd name="T83" fmla="*/ 3169 h 3634"/>
                  <a:gd name="T84" fmla="*/ 2897 w 4898"/>
                  <a:gd name="T85" fmla="*/ 3578 h 3634"/>
                  <a:gd name="T86" fmla="*/ 2653 w 4898"/>
                  <a:gd name="T87" fmla="*/ 3450 h 3634"/>
                  <a:gd name="T88" fmla="*/ 2589 w 4898"/>
                  <a:gd name="T89" fmla="*/ 3413 h 3634"/>
                  <a:gd name="T90" fmla="*/ 2495 w 4898"/>
                  <a:gd name="T91" fmla="*/ 3356 h 3634"/>
                  <a:gd name="T92" fmla="*/ 2329 w 4898"/>
                  <a:gd name="T93" fmla="*/ 3379 h 3634"/>
                  <a:gd name="T94" fmla="*/ 2023 w 4898"/>
                  <a:gd name="T95" fmla="*/ 3411 h 3634"/>
                  <a:gd name="T96" fmla="*/ 1578 w 4898"/>
                  <a:gd name="T97" fmla="*/ 3230 h 3634"/>
                  <a:gd name="T98" fmla="*/ 1728 w 4898"/>
                  <a:gd name="T99" fmla="*/ 3051 h 3634"/>
                  <a:gd name="T100" fmla="*/ 1746 w 4898"/>
                  <a:gd name="T101" fmla="*/ 2802 h 3634"/>
                  <a:gd name="T102" fmla="*/ 1718 w 4898"/>
                  <a:gd name="T103" fmla="*/ 2521 h 3634"/>
                  <a:gd name="T104" fmla="*/ 1603 w 4898"/>
                  <a:gd name="T105" fmla="*/ 2281 h 3634"/>
                  <a:gd name="T106" fmla="*/ 1685 w 4898"/>
                  <a:gd name="T107" fmla="*/ 2281 h 3634"/>
                  <a:gd name="T108" fmla="*/ 1728 w 4898"/>
                  <a:gd name="T109" fmla="*/ 1993 h 3634"/>
                  <a:gd name="T110" fmla="*/ 1792 w 4898"/>
                  <a:gd name="T111" fmla="*/ 1634 h 3634"/>
                  <a:gd name="T112" fmla="*/ 2120 w 4898"/>
                  <a:gd name="T113" fmla="*/ 1274 h 3634"/>
                  <a:gd name="T114" fmla="*/ 3038 w 4898"/>
                  <a:gd name="T115" fmla="*/ 745 h 3634"/>
                  <a:gd name="T116" fmla="*/ 4110 w 4898"/>
                  <a:gd name="T117" fmla="*/ 518 h 3634"/>
                  <a:gd name="T118" fmla="*/ 4082 w 4898"/>
                  <a:gd name="T119" fmla="*/ 766 h 3634"/>
                  <a:gd name="T120" fmla="*/ 4128 w 4898"/>
                  <a:gd name="T121" fmla="*/ 860 h 3634"/>
                  <a:gd name="T122" fmla="*/ 4212 w 4898"/>
                  <a:gd name="T123" fmla="*/ 826 h 3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98" h="3634">
                    <a:moveTo>
                      <a:pt x="775" y="1078"/>
                    </a:moveTo>
                    <a:lnTo>
                      <a:pt x="770" y="1079"/>
                    </a:lnTo>
                    <a:lnTo>
                      <a:pt x="766" y="1079"/>
                    </a:lnTo>
                    <a:lnTo>
                      <a:pt x="761" y="1078"/>
                    </a:lnTo>
                    <a:lnTo>
                      <a:pt x="755" y="1076"/>
                    </a:lnTo>
                    <a:lnTo>
                      <a:pt x="744" y="1071"/>
                    </a:lnTo>
                    <a:lnTo>
                      <a:pt x="731" y="1065"/>
                    </a:lnTo>
                    <a:lnTo>
                      <a:pt x="718" y="1060"/>
                    </a:lnTo>
                    <a:lnTo>
                      <a:pt x="705" y="1056"/>
                    </a:lnTo>
                    <a:lnTo>
                      <a:pt x="699" y="1055"/>
                    </a:lnTo>
                    <a:lnTo>
                      <a:pt x="694" y="1055"/>
                    </a:lnTo>
                    <a:lnTo>
                      <a:pt x="688" y="1056"/>
                    </a:lnTo>
                    <a:lnTo>
                      <a:pt x="683" y="1059"/>
                    </a:lnTo>
                    <a:lnTo>
                      <a:pt x="668" y="1065"/>
                    </a:lnTo>
                    <a:lnTo>
                      <a:pt x="641" y="1076"/>
                    </a:lnTo>
                    <a:lnTo>
                      <a:pt x="615" y="1086"/>
                    </a:lnTo>
                    <a:lnTo>
                      <a:pt x="599" y="1092"/>
                    </a:lnTo>
                    <a:lnTo>
                      <a:pt x="515" y="1130"/>
                    </a:lnTo>
                    <a:lnTo>
                      <a:pt x="498" y="1138"/>
                    </a:lnTo>
                    <a:lnTo>
                      <a:pt x="481" y="1148"/>
                    </a:lnTo>
                    <a:lnTo>
                      <a:pt x="461" y="1160"/>
                    </a:lnTo>
                    <a:lnTo>
                      <a:pt x="440" y="1173"/>
                    </a:lnTo>
                    <a:lnTo>
                      <a:pt x="395" y="1202"/>
                    </a:lnTo>
                    <a:lnTo>
                      <a:pt x="351" y="1235"/>
                    </a:lnTo>
                    <a:lnTo>
                      <a:pt x="327" y="1253"/>
                    </a:lnTo>
                    <a:lnTo>
                      <a:pt x="306" y="1270"/>
                    </a:lnTo>
                    <a:lnTo>
                      <a:pt x="285" y="1287"/>
                    </a:lnTo>
                    <a:lnTo>
                      <a:pt x="265" y="1304"/>
                    </a:lnTo>
                    <a:lnTo>
                      <a:pt x="248" y="1321"/>
                    </a:lnTo>
                    <a:lnTo>
                      <a:pt x="231" y="1336"/>
                    </a:lnTo>
                    <a:lnTo>
                      <a:pt x="218" y="1351"/>
                    </a:lnTo>
                    <a:lnTo>
                      <a:pt x="207" y="1365"/>
                    </a:lnTo>
                    <a:lnTo>
                      <a:pt x="202" y="1371"/>
                    </a:lnTo>
                    <a:lnTo>
                      <a:pt x="195" y="1378"/>
                    </a:lnTo>
                    <a:lnTo>
                      <a:pt x="188" y="1384"/>
                    </a:lnTo>
                    <a:lnTo>
                      <a:pt x="178" y="1391"/>
                    </a:lnTo>
                    <a:lnTo>
                      <a:pt x="159" y="1404"/>
                    </a:lnTo>
                    <a:lnTo>
                      <a:pt x="138" y="1418"/>
                    </a:lnTo>
                    <a:lnTo>
                      <a:pt x="94" y="1444"/>
                    </a:lnTo>
                    <a:lnTo>
                      <a:pt x="58" y="1468"/>
                    </a:lnTo>
                    <a:lnTo>
                      <a:pt x="45" y="1477"/>
                    </a:lnTo>
                    <a:lnTo>
                      <a:pt x="30" y="1485"/>
                    </a:lnTo>
                    <a:lnTo>
                      <a:pt x="15" y="1493"/>
                    </a:lnTo>
                    <a:lnTo>
                      <a:pt x="2" y="1501"/>
                    </a:lnTo>
                    <a:lnTo>
                      <a:pt x="0" y="1504"/>
                    </a:lnTo>
                    <a:lnTo>
                      <a:pt x="0" y="1506"/>
                    </a:lnTo>
                    <a:lnTo>
                      <a:pt x="0" y="1510"/>
                    </a:lnTo>
                    <a:lnTo>
                      <a:pt x="0" y="1514"/>
                    </a:lnTo>
                    <a:lnTo>
                      <a:pt x="2" y="1524"/>
                    </a:lnTo>
                    <a:lnTo>
                      <a:pt x="6" y="1535"/>
                    </a:lnTo>
                    <a:lnTo>
                      <a:pt x="14" y="1555"/>
                    </a:lnTo>
                    <a:lnTo>
                      <a:pt x="18" y="1568"/>
                    </a:lnTo>
                    <a:lnTo>
                      <a:pt x="21" y="1579"/>
                    </a:lnTo>
                    <a:lnTo>
                      <a:pt x="23" y="1587"/>
                    </a:lnTo>
                    <a:lnTo>
                      <a:pt x="26" y="1593"/>
                    </a:lnTo>
                    <a:lnTo>
                      <a:pt x="29" y="1596"/>
                    </a:lnTo>
                    <a:lnTo>
                      <a:pt x="32" y="1597"/>
                    </a:lnTo>
                    <a:lnTo>
                      <a:pt x="36" y="1597"/>
                    </a:lnTo>
                    <a:lnTo>
                      <a:pt x="40" y="1595"/>
                    </a:lnTo>
                    <a:lnTo>
                      <a:pt x="44" y="1591"/>
                    </a:lnTo>
                    <a:lnTo>
                      <a:pt x="53" y="1583"/>
                    </a:lnTo>
                    <a:lnTo>
                      <a:pt x="62" y="1572"/>
                    </a:lnTo>
                    <a:lnTo>
                      <a:pt x="67" y="1567"/>
                    </a:lnTo>
                    <a:lnTo>
                      <a:pt x="72" y="1563"/>
                    </a:lnTo>
                    <a:lnTo>
                      <a:pt x="77" y="1559"/>
                    </a:lnTo>
                    <a:lnTo>
                      <a:pt x="81" y="1556"/>
                    </a:lnTo>
                    <a:lnTo>
                      <a:pt x="90" y="1553"/>
                    </a:lnTo>
                    <a:lnTo>
                      <a:pt x="100" y="1550"/>
                    </a:lnTo>
                    <a:lnTo>
                      <a:pt x="110" y="1549"/>
                    </a:lnTo>
                    <a:lnTo>
                      <a:pt x="120" y="1548"/>
                    </a:lnTo>
                    <a:lnTo>
                      <a:pt x="132" y="1549"/>
                    </a:lnTo>
                    <a:lnTo>
                      <a:pt x="142" y="1550"/>
                    </a:lnTo>
                    <a:lnTo>
                      <a:pt x="153" y="1552"/>
                    </a:lnTo>
                    <a:lnTo>
                      <a:pt x="163" y="1554"/>
                    </a:lnTo>
                    <a:lnTo>
                      <a:pt x="169" y="1555"/>
                    </a:lnTo>
                    <a:lnTo>
                      <a:pt x="174" y="1556"/>
                    </a:lnTo>
                    <a:lnTo>
                      <a:pt x="180" y="1556"/>
                    </a:lnTo>
                    <a:lnTo>
                      <a:pt x="186" y="1555"/>
                    </a:lnTo>
                    <a:lnTo>
                      <a:pt x="191" y="1554"/>
                    </a:lnTo>
                    <a:lnTo>
                      <a:pt x="196" y="1552"/>
                    </a:lnTo>
                    <a:lnTo>
                      <a:pt x="201" y="1550"/>
                    </a:lnTo>
                    <a:lnTo>
                      <a:pt x="205" y="1548"/>
                    </a:lnTo>
                    <a:lnTo>
                      <a:pt x="213" y="1541"/>
                    </a:lnTo>
                    <a:lnTo>
                      <a:pt x="221" y="1533"/>
                    </a:lnTo>
                    <a:lnTo>
                      <a:pt x="228" y="1523"/>
                    </a:lnTo>
                    <a:lnTo>
                      <a:pt x="235" y="1513"/>
                    </a:lnTo>
                    <a:lnTo>
                      <a:pt x="248" y="1491"/>
                    </a:lnTo>
                    <a:lnTo>
                      <a:pt x="258" y="1469"/>
                    </a:lnTo>
                    <a:lnTo>
                      <a:pt x="267" y="1449"/>
                    </a:lnTo>
                    <a:lnTo>
                      <a:pt x="276" y="1433"/>
                    </a:lnTo>
                    <a:lnTo>
                      <a:pt x="287" y="1419"/>
                    </a:lnTo>
                    <a:lnTo>
                      <a:pt x="300" y="1405"/>
                    </a:lnTo>
                    <a:lnTo>
                      <a:pt x="314" y="1393"/>
                    </a:lnTo>
                    <a:lnTo>
                      <a:pt x="328" y="1381"/>
                    </a:lnTo>
                    <a:lnTo>
                      <a:pt x="345" y="1370"/>
                    </a:lnTo>
                    <a:lnTo>
                      <a:pt x="362" y="1359"/>
                    </a:lnTo>
                    <a:lnTo>
                      <a:pt x="380" y="1350"/>
                    </a:lnTo>
                    <a:lnTo>
                      <a:pt x="400" y="1340"/>
                    </a:lnTo>
                    <a:lnTo>
                      <a:pt x="439" y="1323"/>
                    </a:lnTo>
                    <a:lnTo>
                      <a:pt x="481" y="1307"/>
                    </a:lnTo>
                    <a:lnTo>
                      <a:pt x="524" y="1292"/>
                    </a:lnTo>
                    <a:lnTo>
                      <a:pt x="566" y="1277"/>
                    </a:lnTo>
                    <a:lnTo>
                      <a:pt x="606" y="1262"/>
                    </a:lnTo>
                    <a:lnTo>
                      <a:pt x="645" y="1246"/>
                    </a:lnTo>
                    <a:lnTo>
                      <a:pt x="663" y="1237"/>
                    </a:lnTo>
                    <a:lnTo>
                      <a:pt x="681" y="1228"/>
                    </a:lnTo>
                    <a:lnTo>
                      <a:pt x="697" y="1219"/>
                    </a:lnTo>
                    <a:lnTo>
                      <a:pt x="712" y="1209"/>
                    </a:lnTo>
                    <a:lnTo>
                      <a:pt x="726" y="1199"/>
                    </a:lnTo>
                    <a:lnTo>
                      <a:pt x="738" y="1188"/>
                    </a:lnTo>
                    <a:lnTo>
                      <a:pt x="749" y="1177"/>
                    </a:lnTo>
                    <a:lnTo>
                      <a:pt x="758" y="1164"/>
                    </a:lnTo>
                    <a:lnTo>
                      <a:pt x="765" y="1151"/>
                    </a:lnTo>
                    <a:lnTo>
                      <a:pt x="770" y="1137"/>
                    </a:lnTo>
                    <a:lnTo>
                      <a:pt x="774" y="1122"/>
                    </a:lnTo>
                    <a:lnTo>
                      <a:pt x="775" y="1106"/>
                    </a:lnTo>
                    <a:lnTo>
                      <a:pt x="775" y="1104"/>
                    </a:lnTo>
                    <a:lnTo>
                      <a:pt x="776" y="1099"/>
                    </a:lnTo>
                    <a:lnTo>
                      <a:pt x="779" y="1096"/>
                    </a:lnTo>
                    <a:lnTo>
                      <a:pt x="782" y="1094"/>
                    </a:lnTo>
                    <a:lnTo>
                      <a:pt x="784" y="1092"/>
                    </a:lnTo>
                    <a:lnTo>
                      <a:pt x="783" y="1090"/>
                    </a:lnTo>
                    <a:lnTo>
                      <a:pt x="783" y="1089"/>
                    </a:lnTo>
                    <a:lnTo>
                      <a:pt x="783" y="1087"/>
                    </a:lnTo>
                    <a:lnTo>
                      <a:pt x="783" y="1085"/>
                    </a:lnTo>
                    <a:lnTo>
                      <a:pt x="783" y="1081"/>
                    </a:lnTo>
                    <a:lnTo>
                      <a:pt x="783" y="1078"/>
                    </a:lnTo>
                    <a:lnTo>
                      <a:pt x="783" y="1076"/>
                    </a:lnTo>
                    <a:lnTo>
                      <a:pt x="783" y="1076"/>
                    </a:lnTo>
                    <a:lnTo>
                      <a:pt x="782" y="1075"/>
                    </a:lnTo>
                    <a:lnTo>
                      <a:pt x="781" y="1076"/>
                    </a:lnTo>
                    <a:lnTo>
                      <a:pt x="775" y="1078"/>
                    </a:lnTo>
                    <a:close/>
                    <a:moveTo>
                      <a:pt x="958" y="1113"/>
                    </a:moveTo>
                    <a:lnTo>
                      <a:pt x="952" y="1114"/>
                    </a:lnTo>
                    <a:lnTo>
                      <a:pt x="945" y="1114"/>
                    </a:lnTo>
                    <a:lnTo>
                      <a:pt x="939" y="1113"/>
                    </a:lnTo>
                    <a:lnTo>
                      <a:pt x="932" y="1111"/>
                    </a:lnTo>
                    <a:lnTo>
                      <a:pt x="929" y="1111"/>
                    </a:lnTo>
                    <a:lnTo>
                      <a:pt x="926" y="1109"/>
                    </a:lnTo>
                    <a:lnTo>
                      <a:pt x="924" y="1107"/>
                    </a:lnTo>
                    <a:lnTo>
                      <a:pt x="919" y="1105"/>
                    </a:lnTo>
                    <a:lnTo>
                      <a:pt x="912" y="1105"/>
                    </a:lnTo>
                    <a:lnTo>
                      <a:pt x="907" y="1103"/>
                    </a:lnTo>
                    <a:lnTo>
                      <a:pt x="897" y="1101"/>
                    </a:lnTo>
                    <a:lnTo>
                      <a:pt x="886" y="1097"/>
                    </a:lnTo>
                    <a:lnTo>
                      <a:pt x="878" y="1095"/>
                    </a:lnTo>
                    <a:lnTo>
                      <a:pt x="875" y="1094"/>
                    </a:lnTo>
                    <a:lnTo>
                      <a:pt x="871" y="1092"/>
                    </a:lnTo>
                    <a:lnTo>
                      <a:pt x="867" y="1091"/>
                    </a:lnTo>
                    <a:lnTo>
                      <a:pt x="864" y="1092"/>
                    </a:lnTo>
                    <a:lnTo>
                      <a:pt x="863" y="1095"/>
                    </a:lnTo>
                    <a:lnTo>
                      <a:pt x="862" y="1098"/>
                    </a:lnTo>
                    <a:lnTo>
                      <a:pt x="861" y="1101"/>
                    </a:lnTo>
                    <a:lnTo>
                      <a:pt x="860" y="1103"/>
                    </a:lnTo>
                    <a:lnTo>
                      <a:pt x="859" y="1104"/>
                    </a:lnTo>
                    <a:lnTo>
                      <a:pt x="857" y="1106"/>
                    </a:lnTo>
                    <a:lnTo>
                      <a:pt x="854" y="1109"/>
                    </a:lnTo>
                    <a:lnTo>
                      <a:pt x="852" y="1112"/>
                    </a:lnTo>
                    <a:lnTo>
                      <a:pt x="847" y="1122"/>
                    </a:lnTo>
                    <a:lnTo>
                      <a:pt x="843" y="1132"/>
                    </a:lnTo>
                    <a:lnTo>
                      <a:pt x="842" y="1139"/>
                    </a:lnTo>
                    <a:lnTo>
                      <a:pt x="840" y="1146"/>
                    </a:lnTo>
                    <a:lnTo>
                      <a:pt x="837" y="1153"/>
                    </a:lnTo>
                    <a:lnTo>
                      <a:pt x="833" y="1159"/>
                    </a:lnTo>
                    <a:lnTo>
                      <a:pt x="831" y="1162"/>
                    </a:lnTo>
                    <a:lnTo>
                      <a:pt x="829" y="1165"/>
                    </a:lnTo>
                    <a:lnTo>
                      <a:pt x="828" y="1170"/>
                    </a:lnTo>
                    <a:lnTo>
                      <a:pt x="824" y="1178"/>
                    </a:lnTo>
                    <a:lnTo>
                      <a:pt x="822" y="1185"/>
                    </a:lnTo>
                    <a:lnTo>
                      <a:pt x="821" y="1189"/>
                    </a:lnTo>
                    <a:lnTo>
                      <a:pt x="821" y="1192"/>
                    </a:lnTo>
                    <a:lnTo>
                      <a:pt x="822" y="1196"/>
                    </a:lnTo>
                    <a:lnTo>
                      <a:pt x="825" y="1199"/>
                    </a:lnTo>
                    <a:lnTo>
                      <a:pt x="826" y="1200"/>
                    </a:lnTo>
                    <a:lnTo>
                      <a:pt x="831" y="1203"/>
                    </a:lnTo>
                    <a:lnTo>
                      <a:pt x="836" y="1205"/>
                    </a:lnTo>
                    <a:lnTo>
                      <a:pt x="842" y="1205"/>
                    </a:lnTo>
                    <a:lnTo>
                      <a:pt x="848" y="1204"/>
                    </a:lnTo>
                    <a:lnTo>
                      <a:pt x="853" y="1203"/>
                    </a:lnTo>
                    <a:lnTo>
                      <a:pt x="858" y="1200"/>
                    </a:lnTo>
                    <a:lnTo>
                      <a:pt x="862" y="1196"/>
                    </a:lnTo>
                    <a:lnTo>
                      <a:pt x="867" y="1193"/>
                    </a:lnTo>
                    <a:lnTo>
                      <a:pt x="871" y="1193"/>
                    </a:lnTo>
                    <a:lnTo>
                      <a:pt x="876" y="1189"/>
                    </a:lnTo>
                    <a:lnTo>
                      <a:pt x="882" y="1185"/>
                    </a:lnTo>
                    <a:lnTo>
                      <a:pt x="886" y="1185"/>
                    </a:lnTo>
                    <a:lnTo>
                      <a:pt x="889" y="1184"/>
                    </a:lnTo>
                    <a:lnTo>
                      <a:pt x="891" y="1182"/>
                    </a:lnTo>
                    <a:lnTo>
                      <a:pt x="893" y="1179"/>
                    </a:lnTo>
                    <a:lnTo>
                      <a:pt x="895" y="1177"/>
                    </a:lnTo>
                    <a:lnTo>
                      <a:pt x="897" y="1177"/>
                    </a:lnTo>
                    <a:lnTo>
                      <a:pt x="910" y="1172"/>
                    </a:lnTo>
                    <a:lnTo>
                      <a:pt x="922" y="1168"/>
                    </a:lnTo>
                    <a:lnTo>
                      <a:pt x="923" y="1167"/>
                    </a:lnTo>
                    <a:lnTo>
                      <a:pt x="924" y="1166"/>
                    </a:lnTo>
                    <a:lnTo>
                      <a:pt x="929" y="1163"/>
                    </a:lnTo>
                    <a:lnTo>
                      <a:pt x="934" y="1162"/>
                    </a:lnTo>
                    <a:lnTo>
                      <a:pt x="938" y="1162"/>
                    </a:lnTo>
                    <a:lnTo>
                      <a:pt x="941" y="1160"/>
                    </a:lnTo>
                    <a:lnTo>
                      <a:pt x="946" y="1157"/>
                    </a:lnTo>
                    <a:lnTo>
                      <a:pt x="949" y="1157"/>
                    </a:lnTo>
                    <a:lnTo>
                      <a:pt x="952" y="1156"/>
                    </a:lnTo>
                    <a:lnTo>
                      <a:pt x="953" y="1155"/>
                    </a:lnTo>
                    <a:lnTo>
                      <a:pt x="954" y="1153"/>
                    </a:lnTo>
                    <a:lnTo>
                      <a:pt x="957" y="1150"/>
                    </a:lnTo>
                    <a:lnTo>
                      <a:pt x="958" y="1147"/>
                    </a:lnTo>
                    <a:lnTo>
                      <a:pt x="959" y="1144"/>
                    </a:lnTo>
                    <a:lnTo>
                      <a:pt x="961" y="1141"/>
                    </a:lnTo>
                    <a:lnTo>
                      <a:pt x="962" y="1140"/>
                    </a:lnTo>
                    <a:lnTo>
                      <a:pt x="964" y="1138"/>
                    </a:lnTo>
                    <a:lnTo>
                      <a:pt x="965" y="1132"/>
                    </a:lnTo>
                    <a:lnTo>
                      <a:pt x="966" y="1126"/>
                    </a:lnTo>
                    <a:lnTo>
                      <a:pt x="967" y="1123"/>
                    </a:lnTo>
                    <a:lnTo>
                      <a:pt x="967" y="1119"/>
                    </a:lnTo>
                    <a:lnTo>
                      <a:pt x="966" y="1116"/>
                    </a:lnTo>
                    <a:lnTo>
                      <a:pt x="965" y="1113"/>
                    </a:lnTo>
                    <a:lnTo>
                      <a:pt x="964" y="1112"/>
                    </a:lnTo>
                    <a:lnTo>
                      <a:pt x="958" y="1113"/>
                    </a:lnTo>
                    <a:close/>
                    <a:moveTo>
                      <a:pt x="2034" y="483"/>
                    </a:moveTo>
                    <a:lnTo>
                      <a:pt x="2024" y="498"/>
                    </a:lnTo>
                    <a:lnTo>
                      <a:pt x="2013" y="512"/>
                    </a:lnTo>
                    <a:lnTo>
                      <a:pt x="2000" y="524"/>
                    </a:lnTo>
                    <a:lnTo>
                      <a:pt x="1987" y="535"/>
                    </a:lnTo>
                    <a:lnTo>
                      <a:pt x="1973" y="544"/>
                    </a:lnTo>
                    <a:lnTo>
                      <a:pt x="1959" y="553"/>
                    </a:lnTo>
                    <a:lnTo>
                      <a:pt x="1943" y="559"/>
                    </a:lnTo>
                    <a:lnTo>
                      <a:pt x="1927" y="565"/>
                    </a:lnTo>
                    <a:lnTo>
                      <a:pt x="1911" y="570"/>
                    </a:lnTo>
                    <a:lnTo>
                      <a:pt x="1894" y="574"/>
                    </a:lnTo>
                    <a:lnTo>
                      <a:pt x="1877" y="577"/>
                    </a:lnTo>
                    <a:lnTo>
                      <a:pt x="1861" y="579"/>
                    </a:lnTo>
                    <a:lnTo>
                      <a:pt x="1826" y="582"/>
                    </a:lnTo>
                    <a:lnTo>
                      <a:pt x="1793" y="582"/>
                    </a:lnTo>
                    <a:lnTo>
                      <a:pt x="1758" y="582"/>
                    </a:lnTo>
                    <a:lnTo>
                      <a:pt x="1729" y="583"/>
                    </a:lnTo>
                    <a:lnTo>
                      <a:pt x="1717" y="584"/>
                    </a:lnTo>
                    <a:lnTo>
                      <a:pt x="1705" y="585"/>
                    </a:lnTo>
                    <a:lnTo>
                      <a:pt x="1695" y="586"/>
                    </a:lnTo>
                    <a:lnTo>
                      <a:pt x="1684" y="588"/>
                    </a:lnTo>
                    <a:lnTo>
                      <a:pt x="1673" y="591"/>
                    </a:lnTo>
                    <a:lnTo>
                      <a:pt x="1663" y="595"/>
                    </a:lnTo>
                    <a:lnTo>
                      <a:pt x="1653" y="600"/>
                    </a:lnTo>
                    <a:lnTo>
                      <a:pt x="1642" y="605"/>
                    </a:lnTo>
                    <a:lnTo>
                      <a:pt x="1617" y="620"/>
                    </a:lnTo>
                    <a:lnTo>
                      <a:pt x="1587" y="639"/>
                    </a:lnTo>
                    <a:lnTo>
                      <a:pt x="1567" y="652"/>
                    </a:lnTo>
                    <a:lnTo>
                      <a:pt x="1547" y="662"/>
                    </a:lnTo>
                    <a:lnTo>
                      <a:pt x="1528" y="670"/>
                    </a:lnTo>
                    <a:lnTo>
                      <a:pt x="1508" y="677"/>
                    </a:lnTo>
                    <a:lnTo>
                      <a:pt x="1489" y="682"/>
                    </a:lnTo>
                    <a:lnTo>
                      <a:pt x="1469" y="686"/>
                    </a:lnTo>
                    <a:lnTo>
                      <a:pt x="1450" y="690"/>
                    </a:lnTo>
                    <a:lnTo>
                      <a:pt x="1431" y="693"/>
                    </a:lnTo>
                    <a:lnTo>
                      <a:pt x="1411" y="696"/>
                    </a:lnTo>
                    <a:lnTo>
                      <a:pt x="1391" y="699"/>
                    </a:lnTo>
                    <a:lnTo>
                      <a:pt x="1372" y="703"/>
                    </a:lnTo>
                    <a:lnTo>
                      <a:pt x="1351" y="708"/>
                    </a:lnTo>
                    <a:lnTo>
                      <a:pt x="1331" y="714"/>
                    </a:lnTo>
                    <a:lnTo>
                      <a:pt x="1309" y="722"/>
                    </a:lnTo>
                    <a:lnTo>
                      <a:pt x="1288" y="731"/>
                    </a:lnTo>
                    <a:lnTo>
                      <a:pt x="1267" y="743"/>
                    </a:lnTo>
                    <a:lnTo>
                      <a:pt x="1253" y="751"/>
                    </a:lnTo>
                    <a:lnTo>
                      <a:pt x="1249" y="755"/>
                    </a:lnTo>
                    <a:lnTo>
                      <a:pt x="1246" y="760"/>
                    </a:lnTo>
                    <a:lnTo>
                      <a:pt x="1244" y="761"/>
                    </a:lnTo>
                    <a:lnTo>
                      <a:pt x="1241" y="762"/>
                    </a:lnTo>
                    <a:lnTo>
                      <a:pt x="1231" y="765"/>
                    </a:lnTo>
                    <a:lnTo>
                      <a:pt x="1207" y="772"/>
                    </a:lnTo>
                    <a:lnTo>
                      <a:pt x="1193" y="777"/>
                    </a:lnTo>
                    <a:lnTo>
                      <a:pt x="1180" y="782"/>
                    </a:lnTo>
                    <a:lnTo>
                      <a:pt x="1169" y="788"/>
                    </a:lnTo>
                    <a:lnTo>
                      <a:pt x="1161" y="794"/>
                    </a:lnTo>
                    <a:lnTo>
                      <a:pt x="1141" y="814"/>
                    </a:lnTo>
                    <a:lnTo>
                      <a:pt x="1122" y="833"/>
                    </a:lnTo>
                    <a:lnTo>
                      <a:pt x="1112" y="843"/>
                    </a:lnTo>
                    <a:lnTo>
                      <a:pt x="1102" y="852"/>
                    </a:lnTo>
                    <a:lnTo>
                      <a:pt x="1090" y="860"/>
                    </a:lnTo>
                    <a:lnTo>
                      <a:pt x="1078" y="868"/>
                    </a:lnTo>
                    <a:lnTo>
                      <a:pt x="1071" y="871"/>
                    </a:lnTo>
                    <a:lnTo>
                      <a:pt x="1063" y="873"/>
                    </a:lnTo>
                    <a:lnTo>
                      <a:pt x="1053" y="873"/>
                    </a:lnTo>
                    <a:lnTo>
                      <a:pt x="1044" y="871"/>
                    </a:lnTo>
                    <a:lnTo>
                      <a:pt x="1033" y="869"/>
                    </a:lnTo>
                    <a:lnTo>
                      <a:pt x="1022" y="865"/>
                    </a:lnTo>
                    <a:lnTo>
                      <a:pt x="1012" y="861"/>
                    </a:lnTo>
                    <a:lnTo>
                      <a:pt x="1001" y="856"/>
                    </a:lnTo>
                    <a:lnTo>
                      <a:pt x="979" y="845"/>
                    </a:lnTo>
                    <a:lnTo>
                      <a:pt x="959" y="834"/>
                    </a:lnTo>
                    <a:lnTo>
                      <a:pt x="941" y="825"/>
                    </a:lnTo>
                    <a:lnTo>
                      <a:pt x="925" y="817"/>
                    </a:lnTo>
                    <a:lnTo>
                      <a:pt x="925" y="814"/>
                    </a:lnTo>
                    <a:lnTo>
                      <a:pt x="926" y="809"/>
                    </a:lnTo>
                    <a:lnTo>
                      <a:pt x="928" y="804"/>
                    </a:lnTo>
                    <a:lnTo>
                      <a:pt x="930" y="800"/>
                    </a:lnTo>
                    <a:lnTo>
                      <a:pt x="938" y="790"/>
                    </a:lnTo>
                    <a:lnTo>
                      <a:pt x="953" y="774"/>
                    </a:lnTo>
                    <a:lnTo>
                      <a:pt x="968" y="758"/>
                    </a:lnTo>
                    <a:lnTo>
                      <a:pt x="976" y="748"/>
                    </a:lnTo>
                    <a:lnTo>
                      <a:pt x="983" y="731"/>
                    </a:lnTo>
                    <a:lnTo>
                      <a:pt x="995" y="713"/>
                    </a:lnTo>
                    <a:lnTo>
                      <a:pt x="1008" y="694"/>
                    </a:lnTo>
                    <a:lnTo>
                      <a:pt x="1023" y="673"/>
                    </a:lnTo>
                    <a:lnTo>
                      <a:pt x="1039" y="654"/>
                    </a:lnTo>
                    <a:lnTo>
                      <a:pt x="1057" y="637"/>
                    </a:lnTo>
                    <a:lnTo>
                      <a:pt x="1065" y="630"/>
                    </a:lnTo>
                    <a:lnTo>
                      <a:pt x="1073" y="623"/>
                    </a:lnTo>
                    <a:lnTo>
                      <a:pt x="1081" y="618"/>
                    </a:lnTo>
                    <a:lnTo>
                      <a:pt x="1088" y="614"/>
                    </a:lnTo>
                    <a:lnTo>
                      <a:pt x="1113" y="603"/>
                    </a:lnTo>
                    <a:lnTo>
                      <a:pt x="1137" y="594"/>
                    </a:lnTo>
                    <a:lnTo>
                      <a:pt x="1164" y="586"/>
                    </a:lnTo>
                    <a:lnTo>
                      <a:pt x="1189" y="579"/>
                    </a:lnTo>
                    <a:lnTo>
                      <a:pt x="1216" y="573"/>
                    </a:lnTo>
                    <a:lnTo>
                      <a:pt x="1243" y="568"/>
                    </a:lnTo>
                    <a:lnTo>
                      <a:pt x="1270" y="563"/>
                    </a:lnTo>
                    <a:lnTo>
                      <a:pt x="1297" y="559"/>
                    </a:lnTo>
                    <a:lnTo>
                      <a:pt x="1352" y="550"/>
                    </a:lnTo>
                    <a:lnTo>
                      <a:pt x="1406" y="541"/>
                    </a:lnTo>
                    <a:lnTo>
                      <a:pt x="1434" y="536"/>
                    </a:lnTo>
                    <a:lnTo>
                      <a:pt x="1460" y="529"/>
                    </a:lnTo>
                    <a:lnTo>
                      <a:pt x="1486" y="522"/>
                    </a:lnTo>
                    <a:lnTo>
                      <a:pt x="1511" y="514"/>
                    </a:lnTo>
                    <a:lnTo>
                      <a:pt x="1540" y="505"/>
                    </a:lnTo>
                    <a:lnTo>
                      <a:pt x="1569" y="497"/>
                    </a:lnTo>
                    <a:lnTo>
                      <a:pt x="1599" y="490"/>
                    </a:lnTo>
                    <a:lnTo>
                      <a:pt x="1628" y="483"/>
                    </a:lnTo>
                    <a:lnTo>
                      <a:pt x="1659" y="476"/>
                    </a:lnTo>
                    <a:lnTo>
                      <a:pt x="1689" y="468"/>
                    </a:lnTo>
                    <a:lnTo>
                      <a:pt x="1718" y="460"/>
                    </a:lnTo>
                    <a:lnTo>
                      <a:pt x="1748" y="449"/>
                    </a:lnTo>
                    <a:lnTo>
                      <a:pt x="1773" y="439"/>
                    </a:lnTo>
                    <a:lnTo>
                      <a:pt x="1805" y="426"/>
                    </a:lnTo>
                    <a:lnTo>
                      <a:pt x="1840" y="411"/>
                    </a:lnTo>
                    <a:lnTo>
                      <a:pt x="1878" y="396"/>
                    </a:lnTo>
                    <a:lnTo>
                      <a:pt x="1916" y="382"/>
                    </a:lnTo>
                    <a:lnTo>
                      <a:pt x="1951" y="369"/>
                    </a:lnTo>
                    <a:lnTo>
                      <a:pt x="1967" y="364"/>
                    </a:lnTo>
                    <a:lnTo>
                      <a:pt x="1982" y="359"/>
                    </a:lnTo>
                    <a:lnTo>
                      <a:pt x="1995" y="356"/>
                    </a:lnTo>
                    <a:lnTo>
                      <a:pt x="2006" y="354"/>
                    </a:lnTo>
                    <a:lnTo>
                      <a:pt x="2097" y="341"/>
                    </a:lnTo>
                    <a:lnTo>
                      <a:pt x="2103" y="341"/>
                    </a:lnTo>
                    <a:lnTo>
                      <a:pt x="2108" y="341"/>
                    </a:lnTo>
                    <a:lnTo>
                      <a:pt x="2113" y="342"/>
                    </a:lnTo>
                    <a:lnTo>
                      <a:pt x="2117" y="343"/>
                    </a:lnTo>
                    <a:lnTo>
                      <a:pt x="2127" y="346"/>
                    </a:lnTo>
                    <a:lnTo>
                      <a:pt x="2138" y="350"/>
                    </a:lnTo>
                    <a:lnTo>
                      <a:pt x="2145" y="352"/>
                    </a:lnTo>
                    <a:lnTo>
                      <a:pt x="2153" y="355"/>
                    </a:lnTo>
                    <a:lnTo>
                      <a:pt x="2160" y="359"/>
                    </a:lnTo>
                    <a:lnTo>
                      <a:pt x="2167" y="363"/>
                    </a:lnTo>
                    <a:lnTo>
                      <a:pt x="2170" y="365"/>
                    </a:lnTo>
                    <a:lnTo>
                      <a:pt x="2173" y="369"/>
                    </a:lnTo>
                    <a:lnTo>
                      <a:pt x="2176" y="373"/>
                    </a:lnTo>
                    <a:lnTo>
                      <a:pt x="2178" y="378"/>
                    </a:lnTo>
                    <a:lnTo>
                      <a:pt x="2180" y="383"/>
                    </a:lnTo>
                    <a:lnTo>
                      <a:pt x="2181" y="389"/>
                    </a:lnTo>
                    <a:lnTo>
                      <a:pt x="2181" y="394"/>
                    </a:lnTo>
                    <a:lnTo>
                      <a:pt x="2180" y="399"/>
                    </a:lnTo>
                    <a:lnTo>
                      <a:pt x="2179" y="403"/>
                    </a:lnTo>
                    <a:lnTo>
                      <a:pt x="2176" y="407"/>
                    </a:lnTo>
                    <a:lnTo>
                      <a:pt x="2173" y="411"/>
                    </a:lnTo>
                    <a:lnTo>
                      <a:pt x="2168" y="414"/>
                    </a:lnTo>
                    <a:lnTo>
                      <a:pt x="2160" y="420"/>
                    </a:lnTo>
                    <a:lnTo>
                      <a:pt x="2150" y="424"/>
                    </a:lnTo>
                    <a:lnTo>
                      <a:pt x="2139" y="426"/>
                    </a:lnTo>
                    <a:lnTo>
                      <a:pt x="2129" y="427"/>
                    </a:lnTo>
                    <a:lnTo>
                      <a:pt x="2114" y="429"/>
                    </a:lnTo>
                    <a:lnTo>
                      <a:pt x="2094" y="433"/>
                    </a:lnTo>
                    <a:lnTo>
                      <a:pt x="2084" y="436"/>
                    </a:lnTo>
                    <a:lnTo>
                      <a:pt x="2075" y="439"/>
                    </a:lnTo>
                    <a:lnTo>
                      <a:pt x="2068" y="443"/>
                    </a:lnTo>
                    <a:lnTo>
                      <a:pt x="2065" y="446"/>
                    </a:lnTo>
                    <a:lnTo>
                      <a:pt x="2062" y="449"/>
                    </a:lnTo>
                    <a:lnTo>
                      <a:pt x="2060" y="449"/>
                    </a:lnTo>
                    <a:lnTo>
                      <a:pt x="2057" y="449"/>
                    </a:lnTo>
                    <a:lnTo>
                      <a:pt x="2051" y="457"/>
                    </a:lnTo>
                    <a:lnTo>
                      <a:pt x="2046" y="465"/>
                    </a:lnTo>
                    <a:lnTo>
                      <a:pt x="2046" y="468"/>
                    </a:lnTo>
                    <a:lnTo>
                      <a:pt x="2044" y="469"/>
                    </a:lnTo>
                    <a:lnTo>
                      <a:pt x="2042" y="470"/>
                    </a:lnTo>
                    <a:lnTo>
                      <a:pt x="2039" y="475"/>
                    </a:lnTo>
                    <a:lnTo>
                      <a:pt x="2034" y="483"/>
                    </a:lnTo>
                    <a:close/>
                    <a:moveTo>
                      <a:pt x="1303" y="1329"/>
                    </a:moveTo>
                    <a:lnTo>
                      <a:pt x="1301" y="1327"/>
                    </a:lnTo>
                    <a:lnTo>
                      <a:pt x="1299" y="1326"/>
                    </a:lnTo>
                    <a:lnTo>
                      <a:pt x="1296" y="1325"/>
                    </a:lnTo>
                    <a:lnTo>
                      <a:pt x="1294" y="1324"/>
                    </a:lnTo>
                    <a:lnTo>
                      <a:pt x="1288" y="1323"/>
                    </a:lnTo>
                    <a:lnTo>
                      <a:pt x="1282" y="1323"/>
                    </a:lnTo>
                    <a:lnTo>
                      <a:pt x="1272" y="1322"/>
                    </a:lnTo>
                    <a:lnTo>
                      <a:pt x="1262" y="1319"/>
                    </a:lnTo>
                    <a:lnTo>
                      <a:pt x="1252" y="1315"/>
                    </a:lnTo>
                    <a:lnTo>
                      <a:pt x="1242" y="1312"/>
                    </a:lnTo>
                    <a:lnTo>
                      <a:pt x="1237" y="1310"/>
                    </a:lnTo>
                    <a:lnTo>
                      <a:pt x="1232" y="1311"/>
                    </a:lnTo>
                    <a:lnTo>
                      <a:pt x="1229" y="1311"/>
                    </a:lnTo>
                    <a:lnTo>
                      <a:pt x="1227" y="1313"/>
                    </a:lnTo>
                    <a:lnTo>
                      <a:pt x="1226" y="1315"/>
                    </a:lnTo>
                    <a:lnTo>
                      <a:pt x="1225" y="1318"/>
                    </a:lnTo>
                    <a:lnTo>
                      <a:pt x="1224" y="1326"/>
                    </a:lnTo>
                    <a:lnTo>
                      <a:pt x="1223" y="1335"/>
                    </a:lnTo>
                    <a:lnTo>
                      <a:pt x="1221" y="1343"/>
                    </a:lnTo>
                    <a:lnTo>
                      <a:pt x="1218" y="1350"/>
                    </a:lnTo>
                    <a:lnTo>
                      <a:pt x="1215" y="1357"/>
                    </a:lnTo>
                    <a:lnTo>
                      <a:pt x="1212" y="1366"/>
                    </a:lnTo>
                    <a:lnTo>
                      <a:pt x="1211" y="1371"/>
                    </a:lnTo>
                    <a:lnTo>
                      <a:pt x="1211" y="1375"/>
                    </a:lnTo>
                    <a:lnTo>
                      <a:pt x="1211" y="1379"/>
                    </a:lnTo>
                    <a:lnTo>
                      <a:pt x="1212" y="1382"/>
                    </a:lnTo>
                    <a:lnTo>
                      <a:pt x="1215" y="1384"/>
                    </a:lnTo>
                    <a:lnTo>
                      <a:pt x="1218" y="1384"/>
                    </a:lnTo>
                    <a:lnTo>
                      <a:pt x="1223" y="1383"/>
                    </a:lnTo>
                    <a:lnTo>
                      <a:pt x="1226" y="1382"/>
                    </a:lnTo>
                    <a:lnTo>
                      <a:pt x="1235" y="1381"/>
                    </a:lnTo>
                    <a:lnTo>
                      <a:pt x="1243" y="1378"/>
                    </a:lnTo>
                    <a:lnTo>
                      <a:pt x="1251" y="1375"/>
                    </a:lnTo>
                    <a:lnTo>
                      <a:pt x="1260" y="1374"/>
                    </a:lnTo>
                    <a:lnTo>
                      <a:pt x="1273" y="1374"/>
                    </a:lnTo>
                    <a:lnTo>
                      <a:pt x="1284" y="1373"/>
                    </a:lnTo>
                    <a:lnTo>
                      <a:pt x="1289" y="1371"/>
                    </a:lnTo>
                    <a:lnTo>
                      <a:pt x="1294" y="1370"/>
                    </a:lnTo>
                    <a:lnTo>
                      <a:pt x="1298" y="1367"/>
                    </a:lnTo>
                    <a:lnTo>
                      <a:pt x="1302" y="1363"/>
                    </a:lnTo>
                    <a:lnTo>
                      <a:pt x="1305" y="1361"/>
                    </a:lnTo>
                    <a:lnTo>
                      <a:pt x="1307" y="1357"/>
                    </a:lnTo>
                    <a:lnTo>
                      <a:pt x="1309" y="1353"/>
                    </a:lnTo>
                    <a:lnTo>
                      <a:pt x="1310" y="1348"/>
                    </a:lnTo>
                    <a:lnTo>
                      <a:pt x="1310" y="1343"/>
                    </a:lnTo>
                    <a:lnTo>
                      <a:pt x="1309" y="1339"/>
                    </a:lnTo>
                    <a:lnTo>
                      <a:pt x="1307" y="1334"/>
                    </a:lnTo>
                    <a:lnTo>
                      <a:pt x="1303" y="1329"/>
                    </a:lnTo>
                    <a:close/>
                    <a:moveTo>
                      <a:pt x="3466" y="285"/>
                    </a:moveTo>
                    <a:lnTo>
                      <a:pt x="3465" y="283"/>
                    </a:lnTo>
                    <a:lnTo>
                      <a:pt x="3465" y="280"/>
                    </a:lnTo>
                    <a:lnTo>
                      <a:pt x="3465" y="277"/>
                    </a:lnTo>
                    <a:lnTo>
                      <a:pt x="3464" y="275"/>
                    </a:lnTo>
                    <a:lnTo>
                      <a:pt x="3463" y="273"/>
                    </a:lnTo>
                    <a:lnTo>
                      <a:pt x="3460" y="271"/>
                    </a:lnTo>
                    <a:lnTo>
                      <a:pt x="3459" y="270"/>
                    </a:lnTo>
                    <a:lnTo>
                      <a:pt x="3458" y="269"/>
                    </a:lnTo>
                    <a:lnTo>
                      <a:pt x="3457" y="268"/>
                    </a:lnTo>
                    <a:lnTo>
                      <a:pt x="3454" y="266"/>
                    </a:lnTo>
                    <a:lnTo>
                      <a:pt x="3452" y="264"/>
                    </a:lnTo>
                    <a:lnTo>
                      <a:pt x="3449" y="262"/>
                    </a:lnTo>
                    <a:lnTo>
                      <a:pt x="3446" y="261"/>
                    </a:lnTo>
                    <a:lnTo>
                      <a:pt x="3253" y="253"/>
                    </a:lnTo>
                    <a:lnTo>
                      <a:pt x="3236" y="253"/>
                    </a:lnTo>
                    <a:lnTo>
                      <a:pt x="3221" y="253"/>
                    </a:lnTo>
                    <a:lnTo>
                      <a:pt x="3206" y="255"/>
                    </a:lnTo>
                    <a:lnTo>
                      <a:pt x="3189" y="256"/>
                    </a:lnTo>
                    <a:lnTo>
                      <a:pt x="3159" y="260"/>
                    </a:lnTo>
                    <a:lnTo>
                      <a:pt x="3127" y="265"/>
                    </a:lnTo>
                    <a:lnTo>
                      <a:pt x="3096" y="271"/>
                    </a:lnTo>
                    <a:lnTo>
                      <a:pt x="3065" y="275"/>
                    </a:lnTo>
                    <a:lnTo>
                      <a:pt x="3049" y="277"/>
                    </a:lnTo>
                    <a:lnTo>
                      <a:pt x="3034" y="279"/>
                    </a:lnTo>
                    <a:lnTo>
                      <a:pt x="3017" y="280"/>
                    </a:lnTo>
                    <a:lnTo>
                      <a:pt x="3002" y="280"/>
                    </a:lnTo>
                    <a:lnTo>
                      <a:pt x="2948" y="282"/>
                    </a:lnTo>
                    <a:lnTo>
                      <a:pt x="2888" y="286"/>
                    </a:lnTo>
                    <a:lnTo>
                      <a:pt x="2824" y="290"/>
                    </a:lnTo>
                    <a:lnTo>
                      <a:pt x="2758" y="293"/>
                    </a:lnTo>
                    <a:lnTo>
                      <a:pt x="2726" y="293"/>
                    </a:lnTo>
                    <a:lnTo>
                      <a:pt x="2694" y="292"/>
                    </a:lnTo>
                    <a:lnTo>
                      <a:pt x="2664" y="289"/>
                    </a:lnTo>
                    <a:lnTo>
                      <a:pt x="2635" y="285"/>
                    </a:lnTo>
                    <a:lnTo>
                      <a:pt x="2621" y="282"/>
                    </a:lnTo>
                    <a:lnTo>
                      <a:pt x="2608" y="278"/>
                    </a:lnTo>
                    <a:lnTo>
                      <a:pt x="2594" y="274"/>
                    </a:lnTo>
                    <a:lnTo>
                      <a:pt x="2582" y="270"/>
                    </a:lnTo>
                    <a:lnTo>
                      <a:pt x="2570" y="264"/>
                    </a:lnTo>
                    <a:lnTo>
                      <a:pt x="2559" y="258"/>
                    </a:lnTo>
                    <a:lnTo>
                      <a:pt x="2549" y="252"/>
                    </a:lnTo>
                    <a:lnTo>
                      <a:pt x="2538" y="245"/>
                    </a:lnTo>
                    <a:lnTo>
                      <a:pt x="2533" y="240"/>
                    </a:lnTo>
                    <a:lnTo>
                      <a:pt x="2527" y="236"/>
                    </a:lnTo>
                    <a:lnTo>
                      <a:pt x="2522" y="233"/>
                    </a:lnTo>
                    <a:lnTo>
                      <a:pt x="2516" y="231"/>
                    </a:lnTo>
                    <a:lnTo>
                      <a:pt x="2510" y="230"/>
                    </a:lnTo>
                    <a:lnTo>
                      <a:pt x="2505" y="229"/>
                    </a:lnTo>
                    <a:lnTo>
                      <a:pt x="2499" y="228"/>
                    </a:lnTo>
                    <a:lnTo>
                      <a:pt x="2493" y="229"/>
                    </a:lnTo>
                    <a:lnTo>
                      <a:pt x="2482" y="231"/>
                    </a:lnTo>
                    <a:lnTo>
                      <a:pt x="2471" y="234"/>
                    </a:lnTo>
                    <a:lnTo>
                      <a:pt x="2461" y="241"/>
                    </a:lnTo>
                    <a:lnTo>
                      <a:pt x="2450" y="247"/>
                    </a:lnTo>
                    <a:lnTo>
                      <a:pt x="2439" y="255"/>
                    </a:lnTo>
                    <a:lnTo>
                      <a:pt x="2430" y="263"/>
                    </a:lnTo>
                    <a:lnTo>
                      <a:pt x="2420" y="272"/>
                    </a:lnTo>
                    <a:lnTo>
                      <a:pt x="2411" y="282"/>
                    </a:lnTo>
                    <a:lnTo>
                      <a:pt x="2395" y="300"/>
                    </a:lnTo>
                    <a:lnTo>
                      <a:pt x="2380" y="317"/>
                    </a:lnTo>
                    <a:lnTo>
                      <a:pt x="2375" y="323"/>
                    </a:lnTo>
                    <a:lnTo>
                      <a:pt x="2371" y="330"/>
                    </a:lnTo>
                    <a:lnTo>
                      <a:pt x="2368" y="336"/>
                    </a:lnTo>
                    <a:lnTo>
                      <a:pt x="2367" y="343"/>
                    </a:lnTo>
                    <a:lnTo>
                      <a:pt x="2366" y="349"/>
                    </a:lnTo>
                    <a:lnTo>
                      <a:pt x="2367" y="356"/>
                    </a:lnTo>
                    <a:lnTo>
                      <a:pt x="2368" y="363"/>
                    </a:lnTo>
                    <a:lnTo>
                      <a:pt x="2371" y="369"/>
                    </a:lnTo>
                    <a:lnTo>
                      <a:pt x="2374" y="375"/>
                    </a:lnTo>
                    <a:lnTo>
                      <a:pt x="2378" y="382"/>
                    </a:lnTo>
                    <a:lnTo>
                      <a:pt x="2383" y="388"/>
                    </a:lnTo>
                    <a:lnTo>
                      <a:pt x="2389" y="394"/>
                    </a:lnTo>
                    <a:lnTo>
                      <a:pt x="2402" y="405"/>
                    </a:lnTo>
                    <a:lnTo>
                      <a:pt x="2416" y="416"/>
                    </a:lnTo>
                    <a:lnTo>
                      <a:pt x="2432" y="427"/>
                    </a:lnTo>
                    <a:lnTo>
                      <a:pt x="2449" y="436"/>
                    </a:lnTo>
                    <a:lnTo>
                      <a:pt x="2466" y="444"/>
                    </a:lnTo>
                    <a:lnTo>
                      <a:pt x="2483" y="451"/>
                    </a:lnTo>
                    <a:lnTo>
                      <a:pt x="2500" y="457"/>
                    </a:lnTo>
                    <a:lnTo>
                      <a:pt x="2515" y="461"/>
                    </a:lnTo>
                    <a:lnTo>
                      <a:pt x="2528" y="464"/>
                    </a:lnTo>
                    <a:lnTo>
                      <a:pt x="2539" y="466"/>
                    </a:lnTo>
                    <a:lnTo>
                      <a:pt x="2555" y="466"/>
                    </a:lnTo>
                    <a:lnTo>
                      <a:pt x="2569" y="464"/>
                    </a:lnTo>
                    <a:lnTo>
                      <a:pt x="2583" y="462"/>
                    </a:lnTo>
                    <a:lnTo>
                      <a:pt x="2597" y="458"/>
                    </a:lnTo>
                    <a:lnTo>
                      <a:pt x="2612" y="454"/>
                    </a:lnTo>
                    <a:lnTo>
                      <a:pt x="2625" y="449"/>
                    </a:lnTo>
                    <a:lnTo>
                      <a:pt x="2638" y="444"/>
                    </a:lnTo>
                    <a:lnTo>
                      <a:pt x="2652" y="438"/>
                    </a:lnTo>
                    <a:lnTo>
                      <a:pt x="2679" y="426"/>
                    </a:lnTo>
                    <a:lnTo>
                      <a:pt x="2705" y="414"/>
                    </a:lnTo>
                    <a:lnTo>
                      <a:pt x="2719" y="409"/>
                    </a:lnTo>
                    <a:lnTo>
                      <a:pt x="2733" y="404"/>
                    </a:lnTo>
                    <a:lnTo>
                      <a:pt x="2746" y="400"/>
                    </a:lnTo>
                    <a:lnTo>
                      <a:pt x="2760" y="397"/>
                    </a:lnTo>
                    <a:lnTo>
                      <a:pt x="2771" y="395"/>
                    </a:lnTo>
                    <a:lnTo>
                      <a:pt x="2780" y="395"/>
                    </a:lnTo>
                    <a:lnTo>
                      <a:pt x="2791" y="394"/>
                    </a:lnTo>
                    <a:lnTo>
                      <a:pt x="2801" y="394"/>
                    </a:lnTo>
                    <a:lnTo>
                      <a:pt x="2823" y="396"/>
                    </a:lnTo>
                    <a:lnTo>
                      <a:pt x="2845" y="398"/>
                    </a:lnTo>
                    <a:lnTo>
                      <a:pt x="2866" y="401"/>
                    </a:lnTo>
                    <a:lnTo>
                      <a:pt x="2889" y="403"/>
                    </a:lnTo>
                    <a:lnTo>
                      <a:pt x="2910" y="404"/>
                    </a:lnTo>
                    <a:lnTo>
                      <a:pt x="2931" y="404"/>
                    </a:lnTo>
                    <a:lnTo>
                      <a:pt x="2949" y="403"/>
                    </a:lnTo>
                    <a:lnTo>
                      <a:pt x="2967" y="401"/>
                    </a:lnTo>
                    <a:lnTo>
                      <a:pt x="2986" y="397"/>
                    </a:lnTo>
                    <a:lnTo>
                      <a:pt x="3004" y="393"/>
                    </a:lnTo>
                    <a:lnTo>
                      <a:pt x="3042" y="382"/>
                    </a:lnTo>
                    <a:lnTo>
                      <a:pt x="3079" y="370"/>
                    </a:lnTo>
                    <a:lnTo>
                      <a:pt x="3117" y="356"/>
                    </a:lnTo>
                    <a:lnTo>
                      <a:pt x="3155" y="342"/>
                    </a:lnTo>
                    <a:lnTo>
                      <a:pt x="3191" y="329"/>
                    </a:lnTo>
                    <a:lnTo>
                      <a:pt x="3226" y="318"/>
                    </a:lnTo>
                    <a:lnTo>
                      <a:pt x="3251" y="311"/>
                    </a:lnTo>
                    <a:lnTo>
                      <a:pt x="3276" y="307"/>
                    </a:lnTo>
                    <a:lnTo>
                      <a:pt x="3303" y="304"/>
                    </a:lnTo>
                    <a:lnTo>
                      <a:pt x="3330" y="301"/>
                    </a:lnTo>
                    <a:lnTo>
                      <a:pt x="3357" y="300"/>
                    </a:lnTo>
                    <a:lnTo>
                      <a:pt x="3384" y="299"/>
                    </a:lnTo>
                    <a:lnTo>
                      <a:pt x="3411" y="299"/>
                    </a:lnTo>
                    <a:lnTo>
                      <a:pt x="3436" y="298"/>
                    </a:lnTo>
                    <a:lnTo>
                      <a:pt x="3441" y="298"/>
                    </a:lnTo>
                    <a:lnTo>
                      <a:pt x="3452" y="296"/>
                    </a:lnTo>
                    <a:lnTo>
                      <a:pt x="3457" y="296"/>
                    </a:lnTo>
                    <a:lnTo>
                      <a:pt x="3463" y="294"/>
                    </a:lnTo>
                    <a:lnTo>
                      <a:pt x="3467" y="293"/>
                    </a:lnTo>
                    <a:lnTo>
                      <a:pt x="3468" y="292"/>
                    </a:lnTo>
                    <a:lnTo>
                      <a:pt x="3468" y="290"/>
                    </a:lnTo>
                    <a:lnTo>
                      <a:pt x="3466" y="285"/>
                    </a:lnTo>
                    <a:close/>
                    <a:moveTo>
                      <a:pt x="3711" y="185"/>
                    </a:moveTo>
                    <a:lnTo>
                      <a:pt x="3707" y="184"/>
                    </a:lnTo>
                    <a:lnTo>
                      <a:pt x="3702" y="185"/>
                    </a:lnTo>
                    <a:lnTo>
                      <a:pt x="3697" y="186"/>
                    </a:lnTo>
                    <a:lnTo>
                      <a:pt x="3692" y="188"/>
                    </a:lnTo>
                    <a:lnTo>
                      <a:pt x="3682" y="192"/>
                    </a:lnTo>
                    <a:lnTo>
                      <a:pt x="3674" y="198"/>
                    </a:lnTo>
                    <a:lnTo>
                      <a:pt x="3667" y="203"/>
                    </a:lnTo>
                    <a:lnTo>
                      <a:pt x="3658" y="210"/>
                    </a:lnTo>
                    <a:lnTo>
                      <a:pt x="3649" y="218"/>
                    </a:lnTo>
                    <a:lnTo>
                      <a:pt x="3644" y="223"/>
                    </a:lnTo>
                    <a:lnTo>
                      <a:pt x="3643" y="225"/>
                    </a:lnTo>
                    <a:lnTo>
                      <a:pt x="3641" y="225"/>
                    </a:lnTo>
                    <a:lnTo>
                      <a:pt x="3636" y="230"/>
                    </a:lnTo>
                    <a:lnTo>
                      <a:pt x="3631" y="236"/>
                    </a:lnTo>
                    <a:lnTo>
                      <a:pt x="3628" y="241"/>
                    </a:lnTo>
                    <a:lnTo>
                      <a:pt x="3627" y="246"/>
                    </a:lnTo>
                    <a:lnTo>
                      <a:pt x="3626" y="251"/>
                    </a:lnTo>
                    <a:lnTo>
                      <a:pt x="3626" y="256"/>
                    </a:lnTo>
                    <a:lnTo>
                      <a:pt x="3627" y="259"/>
                    </a:lnTo>
                    <a:lnTo>
                      <a:pt x="3627" y="261"/>
                    </a:lnTo>
                    <a:lnTo>
                      <a:pt x="3629" y="263"/>
                    </a:lnTo>
                    <a:lnTo>
                      <a:pt x="3630" y="264"/>
                    </a:lnTo>
                    <a:lnTo>
                      <a:pt x="3634" y="264"/>
                    </a:lnTo>
                    <a:lnTo>
                      <a:pt x="3639" y="263"/>
                    </a:lnTo>
                    <a:lnTo>
                      <a:pt x="3648" y="259"/>
                    </a:lnTo>
                    <a:lnTo>
                      <a:pt x="3654" y="254"/>
                    </a:lnTo>
                    <a:lnTo>
                      <a:pt x="3665" y="245"/>
                    </a:lnTo>
                    <a:lnTo>
                      <a:pt x="3678" y="237"/>
                    </a:lnTo>
                    <a:lnTo>
                      <a:pt x="3684" y="235"/>
                    </a:lnTo>
                    <a:lnTo>
                      <a:pt x="3690" y="234"/>
                    </a:lnTo>
                    <a:lnTo>
                      <a:pt x="3697" y="234"/>
                    </a:lnTo>
                    <a:lnTo>
                      <a:pt x="3705" y="236"/>
                    </a:lnTo>
                    <a:lnTo>
                      <a:pt x="3709" y="237"/>
                    </a:lnTo>
                    <a:lnTo>
                      <a:pt x="3717" y="239"/>
                    </a:lnTo>
                    <a:lnTo>
                      <a:pt x="3725" y="239"/>
                    </a:lnTo>
                    <a:lnTo>
                      <a:pt x="3736" y="239"/>
                    </a:lnTo>
                    <a:lnTo>
                      <a:pt x="3745" y="237"/>
                    </a:lnTo>
                    <a:lnTo>
                      <a:pt x="3753" y="236"/>
                    </a:lnTo>
                    <a:lnTo>
                      <a:pt x="3759" y="234"/>
                    </a:lnTo>
                    <a:lnTo>
                      <a:pt x="3762" y="231"/>
                    </a:lnTo>
                    <a:lnTo>
                      <a:pt x="3764" y="228"/>
                    </a:lnTo>
                    <a:lnTo>
                      <a:pt x="3765" y="224"/>
                    </a:lnTo>
                    <a:lnTo>
                      <a:pt x="3758" y="215"/>
                    </a:lnTo>
                    <a:lnTo>
                      <a:pt x="3750" y="206"/>
                    </a:lnTo>
                    <a:lnTo>
                      <a:pt x="3748" y="204"/>
                    </a:lnTo>
                    <a:lnTo>
                      <a:pt x="3745" y="203"/>
                    </a:lnTo>
                    <a:lnTo>
                      <a:pt x="3743" y="200"/>
                    </a:lnTo>
                    <a:lnTo>
                      <a:pt x="3742" y="196"/>
                    </a:lnTo>
                    <a:lnTo>
                      <a:pt x="3741" y="195"/>
                    </a:lnTo>
                    <a:lnTo>
                      <a:pt x="3740" y="194"/>
                    </a:lnTo>
                    <a:lnTo>
                      <a:pt x="3739" y="193"/>
                    </a:lnTo>
                    <a:lnTo>
                      <a:pt x="3738" y="192"/>
                    </a:lnTo>
                    <a:lnTo>
                      <a:pt x="3737" y="191"/>
                    </a:lnTo>
                    <a:lnTo>
                      <a:pt x="3736" y="190"/>
                    </a:lnTo>
                    <a:lnTo>
                      <a:pt x="3730" y="189"/>
                    </a:lnTo>
                    <a:lnTo>
                      <a:pt x="3726" y="188"/>
                    </a:lnTo>
                    <a:lnTo>
                      <a:pt x="3724" y="187"/>
                    </a:lnTo>
                    <a:lnTo>
                      <a:pt x="3723" y="187"/>
                    </a:lnTo>
                    <a:lnTo>
                      <a:pt x="3718" y="186"/>
                    </a:lnTo>
                    <a:lnTo>
                      <a:pt x="3711" y="185"/>
                    </a:lnTo>
                    <a:close/>
                    <a:moveTo>
                      <a:pt x="4345" y="59"/>
                    </a:moveTo>
                    <a:lnTo>
                      <a:pt x="4328" y="62"/>
                    </a:lnTo>
                    <a:lnTo>
                      <a:pt x="4308" y="66"/>
                    </a:lnTo>
                    <a:lnTo>
                      <a:pt x="4289" y="68"/>
                    </a:lnTo>
                    <a:lnTo>
                      <a:pt x="4270" y="71"/>
                    </a:lnTo>
                    <a:lnTo>
                      <a:pt x="4249" y="73"/>
                    </a:lnTo>
                    <a:lnTo>
                      <a:pt x="4229" y="74"/>
                    </a:lnTo>
                    <a:lnTo>
                      <a:pt x="4208" y="75"/>
                    </a:lnTo>
                    <a:lnTo>
                      <a:pt x="4188" y="75"/>
                    </a:lnTo>
                    <a:lnTo>
                      <a:pt x="4157" y="75"/>
                    </a:lnTo>
                    <a:lnTo>
                      <a:pt x="4125" y="75"/>
                    </a:lnTo>
                    <a:lnTo>
                      <a:pt x="4108" y="76"/>
                    </a:lnTo>
                    <a:lnTo>
                      <a:pt x="4091" y="77"/>
                    </a:lnTo>
                    <a:lnTo>
                      <a:pt x="4075" y="79"/>
                    </a:lnTo>
                    <a:lnTo>
                      <a:pt x="4060" y="81"/>
                    </a:lnTo>
                    <a:lnTo>
                      <a:pt x="4044" y="85"/>
                    </a:lnTo>
                    <a:lnTo>
                      <a:pt x="4029" y="90"/>
                    </a:lnTo>
                    <a:lnTo>
                      <a:pt x="4016" y="97"/>
                    </a:lnTo>
                    <a:lnTo>
                      <a:pt x="4004" y="105"/>
                    </a:lnTo>
                    <a:lnTo>
                      <a:pt x="3997" y="110"/>
                    </a:lnTo>
                    <a:lnTo>
                      <a:pt x="3992" y="115"/>
                    </a:lnTo>
                    <a:lnTo>
                      <a:pt x="3987" y="121"/>
                    </a:lnTo>
                    <a:lnTo>
                      <a:pt x="3983" y="127"/>
                    </a:lnTo>
                    <a:lnTo>
                      <a:pt x="3979" y="133"/>
                    </a:lnTo>
                    <a:lnTo>
                      <a:pt x="3975" y="141"/>
                    </a:lnTo>
                    <a:lnTo>
                      <a:pt x="3972" y="148"/>
                    </a:lnTo>
                    <a:lnTo>
                      <a:pt x="3969" y="157"/>
                    </a:lnTo>
                    <a:lnTo>
                      <a:pt x="3967" y="167"/>
                    </a:lnTo>
                    <a:lnTo>
                      <a:pt x="3965" y="177"/>
                    </a:lnTo>
                    <a:lnTo>
                      <a:pt x="3963" y="187"/>
                    </a:lnTo>
                    <a:lnTo>
                      <a:pt x="3962" y="198"/>
                    </a:lnTo>
                    <a:lnTo>
                      <a:pt x="3962" y="220"/>
                    </a:lnTo>
                    <a:lnTo>
                      <a:pt x="3963" y="243"/>
                    </a:lnTo>
                    <a:lnTo>
                      <a:pt x="3966" y="265"/>
                    </a:lnTo>
                    <a:lnTo>
                      <a:pt x="3969" y="286"/>
                    </a:lnTo>
                    <a:lnTo>
                      <a:pt x="3974" y="305"/>
                    </a:lnTo>
                    <a:lnTo>
                      <a:pt x="3980" y="323"/>
                    </a:lnTo>
                    <a:lnTo>
                      <a:pt x="3981" y="325"/>
                    </a:lnTo>
                    <a:lnTo>
                      <a:pt x="3983" y="326"/>
                    </a:lnTo>
                    <a:lnTo>
                      <a:pt x="3985" y="327"/>
                    </a:lnTo>
                    <a:lnTo>
                      <a:pt x="3987" y="327"/>
                    </a:lnTo>
                    <a:lnTo>
                      <a:pt x="3992" y="326"/>
                    </a:lnTo>
                    <a:lnTo>
                      <a:pt x="3997" y="325"/>
                    </a:lnTo>
                    <a:lnTo>
                      <a:pt x="3998" y="325"/>
                    </a:lnTo>
                    <a:lnTo>
                      <a:pt x="3999" y="324"/>
                    </a:lnTo>
                    <a:lnTo>
                      <a:pt x="4002" y="322"/>
                    </a:lnTo>
                    <a:lnTo>
                      <a:pt x="4004" y="319"/>
                    </a:lnTo>
                    <a:lnTo>
                      <a:pt x="4013" y="308"/>
                    </a:lnTo>
                    <a:lnTo>
                      <a:pt x="4029" y="287"/>
                    </a:lnTo>
                    <a:lnTo>
                      <a:pt x="4047" y="264"/>
                    </a:lnTo>
                    <a:lnTo>
                      <a:pt x="4061" y="250"/>
                    </a:lnTo>
                    <a:lnTo>
                      <a:pt x="4068" y="245"/>
                    </a:lnTo>
                    <a:lnTo>
                      <a:pt x="4076" y="241"/>
                    </a:lnTo>
                    <a:lnTo>
                      <a:pt x="4086" y="236"/>
                    </a:lnTo>
                    <a:lnTo>
                      <a:pt x="4096" y="233"/>
                    </a:lnTo>
                    <a:lnTo>
                      <a:pt x="4121" y="227"/>
                    </a:lnTo>
                    <a:lnTo>
                      <a:pt x="4147" y="224"/>
                    </a:lnTo>
                    <a:lnTo>
                      <a:pt x="4175" y="222"/>
                    </a:lnTo>
                    <a:lnTo>
                      <a:pt x="4201" y="221"/>
                    </a:lnTo>
                    <a:lnTo>
                      <a:pt x="4225" y="220"/>
                    </a:lnTo>
                    <a:lnTo>
                      <a:pt x="4244" y="220"/>
                    </a:lnTo>
                    <a:lnTo>
                      <a:pt x="4265" y="219"/>
                    </a:lnTo>
                    <a:lnTo>
                      <a:pt x="4285" y="217"/>
                    </a:lnTo>
                    <a:lnTo>
                      <a:pt x="4303" y="212"/>
                    </a:lnTo>
                    <a:lnTo>
                      <a:pt x="4320" y="207"/>
                    </a:lnTo>
                    <a:lnTo>
                      <a:pt x="4338" y="201"/>
                    </a:lnTo>
                    <a:lnTo>
                      <a:pt x="4354" y="193"/>
                    </a:lnTo>
                    <a:lnTo>
                      <a:pt x="4369" y="185"/>
                    </a:lnTo>
                    <a:lnTo>
                      <a:pt x="4385" y="176"/>
                    </a:lnTo>
                    <a:lnTo>
                      <a:pt x="4415" y="158"/>
                    </a:lnTo>
                    <a:lnTo>
                      <a:pt x="4447" y="140"/>
                    </a:lnTo>
                    <a:lnTo>
                      <a:pt x="4462" y="132"/>
                    </a:lnTo>
                    <a:lnTo>
                      <a:pt x="4479" y="124"/>
                    </a:lnTo>
                    <a:lnTo>
                      <a:pt x="4497" y="117"/>
                    </a:lnTo>
                    <a:lnTo>
                      <a:pt x="4515" y="111"/>
                    </a:lnTo>
                    <a:lnTo>
                      <a:pt x="4532" y="105"/>
                    </a:lnTo>
                    <a:lnTo>
                      <a:pt x="4550" y="99"/>
                    </a:lnTo>
                    <a:lnTo>
                      <a:pt x="4566" y="92"/>
                    </a:lnTo>
                    <a:lnTo>
                      <a:pt x="4582" y="86"/>
                    </a:lnTo>
                    <a:lnTo>
                      <a:pt x="4593" y="83"/>
                    </a:lnTo>
                    <a:lnTo>
                      <a:pt x="4604" y="81"/>
                    </a:lnTo>
                    <a:lnTo>
                      <a:pt x="4616" y="79"/>
                    </a:lnTo>
                    <a:lnTo>
                      <a:pt x="4628" y="77"/>
                    </a:lnTo>
                    <a:lnTo>
                      <a:pt x="4654" y="74"/>
                    </a:lnTo>
                    <a:lnTo>
                      <a:pt x="4677" y="70"/>
                    </a:lnTo>
                    <a:lnTo>
                      <a:pt x="4687" y="67"/>
                    </a:lnTo>
                    <a:lnTo>
                      <a:pt x="4695" y="63"/>
                    </a:lnTo>
                    <a:lnTo>
                      <a:pt x="4700" y="61"/>
                    </a:lnTo>
                    <a:lnTo>
                      <a:pt x="4703" y="58"/>
                    </a:lnTo>
                    <a:lnTo>
                      <a:pt x="4706" y="55"/>
                    </a:lnTo>
                    <a:lnTo>
                      <a:pt x="4708" y="52"/>
                    </a:lnTo>
                    <a:lnTo>
                      <a:pt x="4710" y="48"/>
                    </a:lnTo>
                    <a:lnTo>
                      <a:pt x="4711" y="44"/>
                    </a:lnTo>
                    <a:lnTo>
                      <a:pt x="4712" y="40"/>
                    </a:lnTo>
                    <a:lnTo>
                      <a:pt x="4712" y="35"/>
                    </a:lnTo>
                    <a:lnTo>
                      <a:pt x="4711" y="30"/>
                    </a:lnTo>
                    <a:lnTo>
                      <a:pt x="4709" y="24"/>
                    </a:lnTo>
                    <a:lnTo>
                      <a:pt x="4707" y="18"/>
                    </a:lnTo>
                    <a:lnTo>
                      <a:pt x="4704" y="11"/>
                    </a:lnTo>
                    <a:lnTo>
                      <a:pt x="4702" y="8"/>
                    </a:lnTo>
                    <a:lnTo>
                      <a:pt x="4700" y="6"/>
                    </a:lnTo>
                    <a:lnTo>
                      <a:pt x="4696" y="4"/>
                    </a:lnTo>
                    <a:lnTo>
                      <a:pt x="4692" y="3"/>
                    </a:lnTo>
                    <a:lnTo>
                      <a:pt x="4683" y="1"/>
                    </a:lnTo>
                    <a:lnTo>
                      <a:pt x="4673" y="0"/>
                    </a:lnTo>
                    <a:lnTo>
                      <a:pt x="4661" y="0"/>
                    </a:lnTo>
                    <a:lnTo>
                      <a:pt x="4648" y="2"/>
                    </a:lnTo>
                    <a:lnTo>
                      <a:pt x="4633" y="4"/>
                    </a:lnTo>
                    <a:lnTo>
                      <a:pt x="4618" y="7"/>
                    </a:lnTo>
                    <a:lnTo>
                      <a:pt x="4587" y="14"/>
                    </a:lnTo>
                    <a:lnTo>
                      <a:pt x="4558" y="21"/>
                    </a:lnTo>
                    <a:lnTo>
                      <a:pt x="4532" y="27"/>
                    </a:lnTo>
                    <a:lnTo>
                      <a:pt x="4512" y="31"/>
                    </a:lnTo>
                    <a:lnTo>
                      <a:pt x="4494" y="34"/>
                    </a:lnTo>
                    <a:lnTo>
                      <a:pt x="4474" y="38"/>
                    </a:lnTo>
                    <a:lnTo>
                      <a:pt x="4454" y="41"/>
                    </a:lnTo>
                    <a:lnTo>
                      <a:pt x="4435" y="44"/>
                    </a:lnTo>
                    <a:lnTo>
                      <a:pt x="4414" y="47"/>
                    </a:lnTo>
                    <a:lnTo>
                      <a:pt x="4395" y="50"/>
                    </a:lnTo>
                    <a:lnTo>
                      <a:pt x="4377" y="52"/>
                    </a:lnTo>
                    <a:lnTo>
                      <a:pt x="4358" y="53"/>
                    </a:lnTo>
                    <a:lnTo>
                      <a:pt x="4355" y="53"/>
                    </a:lnTo>
                    <a:lnTo>
                      <a:pt x="4353" y="55"/>
                    </a:lnTo>
                    <a:lnTo>
                      <a:pt x="4352" y="57"/>
                    </a:lnTo>
                    <a:lnTo>
                      <a:pt x="4350" y="58"/>
                    </a:lnTo>
                    <a:lnTo>
                      <a:pt x="4345" y="59"/>
                    </a:lnTo>
                    <a:close/>
                    <a:moveTo>
                      <a:pt x="4294" y="849"/>
                    </a:moveTo>
                    <a:lnTo>
                      <a:pt x="4323" y="887"/>
                    </a:lnTo>
                    <a:lnTo>
                      <a:pt x="4327" y="888"/>
                    </a:lnTo>
                    <a:lnTo>
                      <a:pt x="4331" y="888"/>
                    </a:lnTo>
                    <a:lnTo>
                      <a:pt x="4333" y="888"/>
                    </a:lnTo>
                    <a:lnTo>
                      <a:pt x="4335" y="888"/>
                    </a:lnTo>
                    <a:lnTo>
                      <a:pt x="4337" y="887"/>
                    </a:lnTo>
                    <a:lnTo>
                      <a:pt x="4338" y="886"/>
                    </a:lnTo>
                    <a:lnTo>
                      <a:pt x="4352" y="881"/>
                    </a:lnTo>
                    <a:lnTo>
                      <a:pt x="4377" y="872"/>
                    </a:lnTo>
                    <a:lnTo>
                      <a:pt x="4389" y="869"/>
                    </a:lnTo>
                    <a:lnTo>
                      <a:pt x="4400" y="867"/>
                    </a:lnTo>
                    <a:lnTo>
                      <a:pt x="4404" y="868"/>
                    </a:lnTo>
                    <a:lnTo>
                      <a:pt x="4408" y="869"/>
                    </a:lnTo>
                    <a:lnTo>
                      <a:pt x="4411" y="872"/>
                    </a:lnTo>
                    <a:lnTo>
                      <a:pt x="4413" y="875"/>
                    </a:lnTo>
                    <a:lnTo>
                      <a:pt x="4414" y="876"/>
                    </a:lnTo>
                    <a:lnTo>
                      <a:pt x="4416" y="877"/>
                    </a:lnTo>
                    <a:lnTo>
                      <a:pt x="4417" y="880"/>
                    </a:lnTo>
                    <a:lnTo>
                      <a:pt x="4418" y="882"/>
                    </a:lnTo>
                    <a:lnTo>
                      <a:pt x="4420" y="890"/>
                    </a:lnTo>
                    <a:lnTo>
                      <a:pt x="4422" y="899"/>
                    </a:lnTo>
                    <a:lnTo>
                      <a:pt x="4424" y="921"/>
                    </a:lnTo>
                    <a:lnTo>
                      <a:pt x="4427" y="947"/>
                    </a:lnTo>
                    <a:lnTo>
                      <a:pt x="4428" y="960"/>
                    </a:lnTo>
                    <a:lnTo>
                      <a:pt x="4431" y="973"/>
                    </a:lnTo>
                    <a:lnTo>
                      <a:pt x="4434" y="985"/>
                    </a:lnTo>
                    <a:lnTo>
                      <a:pt x="4437" y="996"/>
                    </a:lnTo>
                    <a:lnTo>
                      <a:pt x="4441" y="1005"/>
                    </a:lnTo>
                    <a:lnTo>
                      <a:pt x="4445" y="1013"/>
                    </a:lnTo>
                    <a:lnTo>
                      <a:pt x="4448" y="1016"/>
                    </a:lnTo>
                    <a:lnTo>
                      <a:pt x="4451" y="1019"/>
                    </a:lnTo>
                    <a:lnTo>
                      <a:pt x="4454" y="1021"/>
                    </a:lnTo>
                    <a:lnTo>
                      <a:pt x="4458" y="1022"/>
                    </a:lnTo>
                    <a:lnTo>
                      <a:pt x="4459" y="1024"/>
                    </a:lnTo>
                    <a:lnTo>
                      <a:pt x="4461" y="1025"/>
                    </a:lnTo>
                    <a:lnTo>
                      <a:pt x="4461" y="1028"/>
                    </a:lnTo>
                    <a:lnTo>
                      <a:pt x="4465" y="1030"/>
                    </a:lnTo>
                    <a:lnTo>
                      <a:pt x="4468" y="1034"/>
                    </a:lnTo>
                    <a:lnTo>
                      <a:pt x="4470" y="1034"/>
                    </a:lnTo>
                    <a:lnTo>
                      <a:pt x="4472" y="1036"/>
                    </a:lnTo>
                    <a:lnTo>
                      <a:pt x="4473" y="1039"/>
                    </a:lnTo>
                    <a:lnTo>
                      <a:pt x="4474" y="1041"/>
                    </a:lnTo>
                    <a:lnTo>
                      <a:pt x="4474" y="1043"/>
                    </a:lnTo>
                    <a:lnTo>
                      <a:pt x="4473" y="1046"/>
                    </a:lnTo>
                    <a:lnTo>
                      <a:pt x="4471" y="1049"/>
                    </a:lnTo>
                    <a:lnTo>
                      <a:pt x="4466" y="1055"/>
                    </a:lnTo>
                    <a:lnTo>
                      <a:pt x="4464" y="1060"/>
                    </a:lnTo>
                    <a:lnTo>
                      <a:pt x="4459" y="1066"/>
                    </a:lnTo>
                    <a:lnTo>
                      <a:pt x="4453" y="1073"/>
                    </a:lnTo>
                    <a:lnTo>
                      <a:pt x="4452" y="1075"/>
                    </a:lnTo>
                    <a:lnTo>
                      <a:pt x="4450" y="1078"/>
                    </a:lnTo>
                    <a:lnTo>
                      <a:pt x="4445" y="1082"/>
                    </a:lnTo>
                    <a:lnTo>
                      <a:pt x="4440" y="1088"/>
                    </a:lnTo>
                    <a:lnTo>
                      <a:pt x="4437" y="1090"/>
                    </a:lnTo>
                    <a:lnTo>
                      <a:pt x="4434" y="1096"/>
                    </a:lnTo>
                    <a:lnTo>
                      <a:pt x="4429" y="1104"/>
                    </a:lnTo>
                    <a:lnTo>
                      <a:pt x="4425" y="1113"/>
                    </a:lnTo>
                    <a:lnTo>
                      <a:pt x="4418" y="1131"/>
                    </a:lnTo>
                    <a:lnTo>
                      <a:pt x="4416" y="1142"/>
                    </a:lnTo>
                    <a:lnTo>
                      <a:pt x="4413" y="1145"/>
                    </a:lnTo>
                    <a:lnTo>
                      <a:pt x="4411" y="1148"/>
                    </a:lnTo>
                    <a:lnTo>
                      <a:pt x="4409" y="1148"/>
                    </a:lnTo>
                    <a:lnTo>
                      <a:pt x="4407" y="1149"/>
                    </a:lnTo>
                    <a:lnTo>
                      <a:pt x="4402" y="1150"/>
                    </a:lnTo>
                    <a:lnTo>
                      <a:pt x="4394" y="1151"/>
                    </a:lnTo>
                    <a:lnTo>
                      <a:pt x="4386" y="1152"/>
                    </a:lnTo>
                    <a:lnTo>
                      <a:pt x="4368" y="1153"/>
                    </a:lnTo>
                    <a:lnTo>
                      <a:pt x="4357" y="1153"/>
                    </a:lnTo>
                    <a:lnTo>
                      <a:pt x="4356" y="1155"/>
                    </a:lnTo>
                    <a:lnTo>
                      <a:pt x="4354" y="1156"/>
                    </a:lnTo>
                    <a:lnTo>
                      <a:pt x="4354" y="1158"/>
                    </a:lnTo>
                    <a:lnTo>
                      <a:pt x="4353" y="1160"/>
                    </a:lnTo>
                    <a:lnTo>
                      <a:pt x="4352" y="1164"/>
                    </a:lnTo>
                    <a:lnTo>
                      <a:pt x="4353" y="1169"/>
                    </a:lnTo>
                    <a:lnTo>
                      <a:pt x="4353" y="1175"/>
                    </a:lnTo>
                    <a:lnTo>
                      <a:pt x="4355" y="1188"/>
                    </a:lnTo>
                    <a:lnTo>
                      <a:pt x="4355" y="1196"/>
                    </a:lnTo>
                    <a:lnTo>
                      <a:pt x="4354" y="1200"/>
                    </a:lnTo>
                    <a:lnTo>
                      <a:pt x="4353" y="1205"/>
                    </a:lnTo>
                    <a:lnTo>
                      <a:pt x="4353" y="1209"/>
                    </a:lnTo>
                    <a:lnTo>
                      <a:pt x="4354" y="1214"/>
                    </a:lnTo>
                    <a:lnTo>
                      <a:pt x="4356" y="1223"/>
                    </a:lnTo>
                    <a:lnTo>
                      <a:pt x="4357" y="1231"/>
                    </a:lnTo>
                    <a:lnTo>
                      <a:pt x="4358" y="1237"/>
                    </a:lnTo>
                    <a:lnTo>
                      <a:pt x="4358" y="1245"/>
                    </a:lnTo>
                    <a:lnTo>
                      <a:pt x="4356" y="1254"/>
                    </a:lnTo>
                    <a:lnTo>
                      <a:pt x="4355" y="1261"/>
                    </a:lnTo>
                    <a:lnTo>
                      <a:pt x="4351" y="1265"/>
                    </a:lnTo>
                    <a:lnTo>
                      <a:pt x="4347" y="1269"/>
                    </a:lnTo>
                    <a:lnTo>
                      <a:pt x="4345" y="1273"/>
                    </a:lnTo>
                    <a:lnTo>
                      <a:pt x="4342" y="1277"/>
                    </a:lnTo>
                    <a:lnTo>
                      <a:pt x="4340" y="1278"/>
                    </a:lnTo>
                    <a:lnTo>
                      <a:pt x="4340" y="1279"/>
                    </a:lnTo>
                    <a:lnTo>
                      <a:pt x="4335" y="1284"/>
                    </a:lnTo>
                    <a:lnTo>
                      <a:pt x="4331" y="1290"/>
                    </a:lnTo>
                    <a:lnTo>
                      <a:pt x="4317" y="1300"/>
                    </a:lnTo>
                    <a:lnTo>
                      <a:pt x="4307" y="1311"/>
                    </a:lnTo>
                    <a:lnTo>
                      <a:pt x="4305" y="1318"/>
                    </a:lnTo>
                    <a:lnTo>
                      <a:pt x="4303" y="1327"/>
                    </a:lnTo>
                    <a:lnTo>
                      <a:pt x="4301" y="1331"/>
                    </a:lnTo>
                    <a:lnTo>
                      <a:pt x="4298" y="1342"/>
                    </a:lnTo>
                    <a:lnTo>
                      <a:pt x="4295" y="1352"/>
                    </a:lnTo>
                    <a:lnTo>
                      <a:pt x="4294" y="1358"/>
                    </a:lnTo>
                    <a:lnTo>
                      <a:pt x="4291" y="1359"/>
                    </a:lnTo>
                    <a:lnTo>
                      <a:pt x="4290" y="1361"/>
                    </a:lnTo>
                    <a:lnTo>
                      <a:pt x="4287" y="1364"/>
                    </a:lnTo>
                    <a:lnTo>
                      <a:pt x="4283" y="1370"/>
                    </a:lnTo>
                    <a:lnTo>
                      <a:pt x="4280" y="1377"/>
                    </a:lnTo>
                    <a:lnTo>
                      <a:pt x="4278" y="1381"/>
                    </a:lnTo>
                    <a:lnTo>
                      <a:pt x="4269" y="1391"/>
                    </a:lnTo>
                    <a:lnTo>
                      <a:pt x="4260" y="1401"/>
                    </a:lnTo>
                    <a:lnTo>
                      <a:pt x="4258" y="1402"/>
                    </a:lnTo>
                    <a:lnTo>
                      <a:pt x="4256" y="1403"/>
                    </a:lnTo>
                    <a:lnTo>
                      <a:pt x="4256" y="1404"/>
                    </a:lnTo>
                    <a:lnTo>
                      <a:pt x="4254" y="1405"/>
                    </a:lnTo>
                    <a:lnTo>
                      <a:pt x="4254" y="1407"/>
                    </a:lnTo>
                    <a:lnTo>
                      <a:pt x="4252" y="1407"/>
                    </a:lnTo>
                    <a:lnTo>
                      <a:pt x="4249" y="1412"/>
                    </a:lnTo>
                    <a:lnTo>
                      <a:pt x="4244" y="1415"/>
                    </a:lnTo>
                    <a:lnTo>
                      <a:pt x="4244" y="1417"/>
                    </a:lnTo>
                    <a:lnTo>
                      <a:pt x="4243" y="1418"/>
                    </a:lnTo>
                    <a:lnTo>
                      <a:pt x="4243" y="1421"/>
                    </a:lnTo>
                    <a:lnTo>
                      <a:pt x="4246" y="1425"/>
                    </a:lnTo>
                    <a:lnTo>
                      <a:pt x="4249" y="1429"/>
                    </a:lnTo>
                    <a:lnTo>
                      <a:pt x="4250" y="1432"/>
                    </a:lnTo>
                    <a:lnTo>
                      <a:pt x="4252" y="1437"/>
                    </a:lnTo>
                    <a:lnTo>
                      <a:pt x="4255" y="1442"/>
                    </a:lnTo>
                    <a:lnTo>
                      <a:pt x="4257" y="1445"/>
                    </a:lnTo>
                    <a:lnTo>
                      <a:pt x="4257" y="1447"/>
                    </a:lnTo>
                    <a:lnTo>
                      <a:pt x="4260" y="1448"/>
                    </a:lnTo>
                    <a:lnTo>
                      <a:pt x="4262" y="1450"/>
                    </a:lnTo>
                    <a:lnTo>
                      <a:pt x="4264" y="1453"/>
                    </a:lnTo>
                    <a:lnTo>
                      <a:pt x="4266" y="1457"/>
                    </a:lnTo>
                    <a:lnTo>
                      <a:pt x="4270" y="1466"/>
                    </a:lnTo>
                    <a:lnTo>
                      <a:pt x="4274" y="1476"/>
                    </a:lnTo>
                    <a:lnTo>
                      <a:pt x="4279" y="1497"/>
                    </a:lnTo>
                    <a:lnTo>
                      <a:pt x="4283" y="1512"/>
                    </a:lnTo>
                    <a:lnTo>
                      <a:pt x="4285" y="1518"/>
                    </a:lnTo>
                    <a:lnTo>
                      <a:pt x="4285" y="1522"/>
                    </a:lnTo>
                    <a:lnTo>
                      <a:pt x="4285" y="1527"/>
                    </a:lnTo>
                    <a:lnTo>
                      <a:pt x="4285" y="1532"/>
                    </a:lnTo>
                    <a:lnTo>
                      <a:pt x="4281" y="1540"/>
                    </a:lnTo>
                    <a:lnTo>
                      <a:pt x="4277" y="1547"/>
                    </a:lnTo>
                    <a:lnTo>
                      <a:pt x="4271" y="1554"/>
                    </a:lnTo>
                    <a:lnTo>
                      <a:pt x="4265" y="1561"/>
                    </a:lnTo>
                    <a:lnTo>
                      <a:pt x="4260" y="1568"/>
                    </a:lnTo>
                    <a:lnTo>
                      <a:pt x="4257" y="1575"/>
                    </a:lnTo>
                    <a:lnTo>
                      <a:pt x="4254" y="1577"/>
                    </a:lnTo>
                    <a:lnTo>
                      <a:pt x="4251" y="1579"/>
                    </a:lnTo>
                    <a:lnTo>
                      <a:pt x="4247" y="1582"/>
                    </a:lnTo>
                    <a:lnTo>
                      <a:pt x="4240" y="1587"/>
                    </a:lnTo>
                    <a:lnTo>
                      <a:pt x="4232" y="1592"/>
                    </a:lnTo>
                    <a:lnTo>
                      <a:pt x="4227" y="1594"/>
                    </a:lnTo>
                    <a:lnTo>
                      <a:pt x="4197" y="1623"/>
                    </a:lnTo>
                    <a:lnTo>
                      <a:pt x="4185" y="1634"/>
                    </a:lnTo>
                    <a:lnTo>
                      <a:pt x="4174" y="1645"/>
                    </a:lnTo>
                    <a:lnTo>
                      <a:pt x="4170" y="1649"/>
                    </a:lnTo>
                    <a:lnTo>
                      <a:pt x="4167" y="1653"/>
                    </a:lnTo>
                    <a:lnTo>
                      <a:pt x="4156" y="1663"/>
                    </a:lnTo>
                    <a:lnTo>
                      <a:pt x="4147" y="1673"/>
                    </a:lnTo>
                    <a:lnTo>
                      <a:pt x="4141" y="1684"/>
                    </a:lnTo>
                    <a:lnTo>
                      <a:pt x="4133" y="1695"/>
                    </a:lnTo>
                    <a:lnTo>
                      <a:pt x="4126" y="1946"/>
                    </a:lnTo>
                    <a:lnTo>
                      <a:pt x="4128" y="1951"/>
                    </a:lnTo>
                    <a:lnTo>
                      <a:pt x="4131" y="1959"/>
                    </a:lnTo>
                    <a:lnTo>
                      <a:pt x="4135" y="1966"/>
                    </a:lnTo>
                    <a:lnTo>
                      <a:pt x="4138" y="1970"/>
                    </a:lnTo>
                    <a:lnTo>
                      <a:pt x="4139" y="1972"/>
                    </a:lnTo>
                    <a:lnTo>
                      <a:pt x="4141" y="1974"/>
                    </a:lnTo>
                    <a:lnTo>
                      <a:pt x="4143" y="1976"/>
                    </a:lnTo>
                    <a:lnTo>
                      <a:pt x="4146" y="1979"/>
                    </a:lnTo>
                    <a:lnTo>
                      <a:pt x="4148" y="1982"/>
                    </a:lnTo>
                    <a:lnTo>
                      <a:pt x="4153" y="1988"/>
                    </a:lnTo>
                    <a:lnTo>
                      <a:pt x="4159" y="1996"/>
                    </a:lnTo>
                    <a:lnTo>
                      <a:pt x="4168" y="2003"/>
                    </a:lnTo>
                    <a:lnTo>
                      <a:pt x="4176" y="2011"/>
                    </a:lnTo>
                    <a:lnTo>
                      <a:pt x="4184" y="2018"/>
                    </a:lnTo>
                    <a:lnTo>
                      <a:pt x="4190" y="2023"/>
                    </a:lnTo>
                    <a:lnTo>
                      <a:pt x="4194" y="2025"/>
                    </a:lnTo>
                    <a:lnTo>
                      <a:pt x="4196" y="2028"/>
                    </a:lnTo>
                    <a:lnTo>
                      <a:pt x="4199" y="2031"/>
                    </a:lnTo>
                    <a:lnTo>
                      <a:pt x="4203" y="2034"/>
                    </a:lnTo>
                    <a:lnTo>
                      <a:pt x="4206" y="2036"/>
                    </a:lnTo>
                    <a:lnTo>
                      <a:pt x="4206" y="2037"/>
                    </a:lnTo>
                    <a:lnTo>
                      <a:pt x="4208" y="2038"/>
                    </a:lnTo>
                    <a:lnTo>
                      <a:pt x="4210" y="2040"/>
                    </a:lnTo>
                    <a:lnTo>
                      <a:pt x="4211" y="2042"/>
                    </a:lnTo>
                    <a:lnTo>
                      <a:pt x="4213" y="2042"/>
                    </a:lnTo>
                    <a:lnTo>
                      <a:pt x="4219" y="2046"/>
                    </a:lnTo>
                    <a:lnTo>
                      <a:pt x="4224" y="2049"/>
                    </a:lnTo>
                    <a:lnTo>
                      <a:pt x="4239" y="2049"/>
                    </a:lnTo>
                    <a:lnTo>
                      <a:pt x="4262" y="2049"/>
                    </a:lnTo>
                    <a:lnTo>
                      <a:pt x="4292" y="2049"/>
                    </a:lnTo>
                    <a:lnTo>
                      <a:pt x="4324" y="2049"/>
                    </a:lnTo>
                    <a:lnTo>
                      <a:pt x="4353" y="2050"/>
                    </a:lnTo>
                    <a:lnTo>
                      <a:pt x="4380" y="2053"/>
                    </a:lnTo>
                    <a:lnTo>
                      <a:pt x="4390" y="2054"/>
                    </a:lnTo>
                    <a:lnTo>
                      <a:pt x="4398" y="2057"/>
                    </a:lnTo>
                    <a:lnTo>
                      <a:pt x="4401" y="2058"/>
                    </a:lnTo>
                    <a:lnTo>
                      <a:pt x="4404" y="2059"/>
                    </a:lnTo>
                    <a:lnTo>
                      <a:pt x="4405" y="2061"/>
                    </a:lnTo>
                    <a:lnTo>
                      <a:pt x="4406" y="2062"/>
                    </a:lnTo>
                    <a:lnTo>
                      <a:pt x="4414" y="2066"/>
                    </a:lnTo>
                    <a:lnTo>
                      <a:pt x="4422" y="2070"/>
                    </a:lnTo>
                    <a:lnTo>
                      <a:pt x="4427" y="2072"/>
                    </a:lnTo>
                    <a:lnTo>
                      <a:pt x="4432" y="2074"/>
                    </a:lnTo>
                    <a:lnTo>
                      <a:pt x="4436" y="2076"/>
                    </a:lnTo>
                    <a:lnTo>
                      <a:pt x="4440" y="2076"/>
                    </a:lnTo>
                    <a:lnTo>
                      <a:pt x="4449" y="2084"/>
                    </a:lnTo>
                    <a:lnTo>
                      <a:pt x="4460" y="2092"/>
                    </a:lnTo>
                    <a:lnTo>
                      <a:pt x="4470" y="2107"/>
                    </a:lnTo>
                    <a:lnTo>
                      <a:pt x="4482" y="2121"/>
                    </a:lnTo>
                    <a:lnTo>
                      <a:pt x="4489" y="2128"/>
                    </a:lnTo>
                    <a:lnTo>
                      <a:pt x="4497" y="2133"/>
                    </a:lnTo>
                    <a:lnTo>
                      <a:pt x="4501" y="2135"/>
                    </a:lnTo>
                    <a:lnTo>
                      <a:pt x="4505" y="2136"/>
                    </a:lnTo>
                    <a:lnTo>
                      <a:pt x="4510" y="2137"/>
                    </a:lnTo>
                    <a:lnTo>
                      <a:pt x="4514" y="2137"/>
                    </a:lnTo>
                    <a:lnTo>
                      <a:pt x="4555" y="2157"/>
                    </a:lnTo>
                    <a:lnTo>
                      <a:pt x="4530" y="2224"/>
                    </a:lnTo>
                    <a:lnTo>
                      <a:pt x="4542" y="2229"/>
                    </a:lnTo>
                    <a:lnTo>
                      <a:pt x="4555" y="2234"/>
                    </a:lnTo>
                    <a:lnTo>
                      <a:pt x="4568" y="2238"/>
                    </a:lnTo>
                    <a:lnTo>
                      <a:pt x="4580" y="2239"/>
                    </a:lnTo>
                    <a:lnTo>
                      <a:pt x="4594" y="2244"/>
                    </a:lnTo>
                    <a:lnTo>
                      <a:pt x="4609" y="2246"/>
                    </a:lnTo>
                    <a:lnTo>
                      <a:pt x="4613" y="2247"/>
                    </a:lnTo>
                    <a:lnTo>
                      <a:pt x="4617" y="2249"/>
                    </a:lnTo>
                    <a:lnTo>
                      <a:pt x="4626" y="2251"/>
                    </a:lnTo>
                    <a:lnTo>
                      <a:pt x="4635" y="2253"/>
                    </a:lnTo>
                    <a:lnTo>
                      <a:pt x="4639" y="2256"/>
                    </a:lnTo>
                    <a:lnTo>
                      <a:pt x="4647" y="2259"/>
                    </a:lnTo>
                    <a:lnTo>
                      <a:pt x="4658" y="2263"/>
                    </a:lnTo>
                    <a:lnTo>
                      <a:pt x="4670" y="2266"/>
                    </a:lnTo>
                    <a:lnTo>
                      <a:pt x="4695" y="2271"/>
                    </a:lnTo>
                    <a:lnTo>
                      <a:pt x="4711" y="2274"/>
                    </a:lnTo>
                    <a:lnTo>
                      <a:pt x="4712" y="2275"/>
                    </a:lnTo>
                    <a:lnTo>
                      <a:pt x="4715" y="2275"/>
                    </a:lnTo>
                    <a:lnTo>
                      <a:pt x="4715" y="2276"/>
                    </a:lnTo>
                    <a:lnTo>
                      <a:pt x="4717" y="2276"/>
                    </a:lnTo>
                    <a:lnTo>
                      <a:pt x="4718" y="2277"/>
                    </a:lnTo>
                    <a:lnTo>
                      <a:pt x="4718" y="2299"/>
                    </a:lnTo>
                    <a:lnTo>
                      <a:pt x="4719" y="2321"/>
                    </a:lnTo>
                    <a:lnTo>
                      <a:pt x="4719" y="2332"/>
                    </a:lnTo>
                    <a:lnTo>
                      <a:pt x="4718" y="2343"/>
                    </a:lnTo>
                    <a:lnTo>
                      <a:pt x="4717" y="2354"/>
                    </a:lnTo>
                    <a:lnTo>
                      <a:pt x="4716" y="2365"/>
                    </a:lnTo>
                    <a:lnTo>
                      <a:pt x="4713" y="2378"/>
                    </a:lnTo>
                    <a:lnTo>
                      <a:pt x="4712" y="2391"/>
                    </a:lnTo>
                    <a:lnTo>
                      <a:pt x="4710" y="2404"/>
                    </a:lnTo>
                    <a:lnTo>
                      <a:pt x="4708" y="2417"/>
                    </a:lnTo>
                    <a:lnTo>
                      <a:pt x="4706" y="2432"/>
                    </a:lnTo>
                    <a:lnTo>
                      <a:pt x="4704" y="2446"/>
                    </a:lnTo>
                    <a:lnTo>
                      <a:pt x="4703" y="2456"/>
                    </a:lnTo>
                    <a:lnTo>
                      <a:pt x="4702" y="2463"/>
                    </a:lnTo>
                    <a:lnTo>
                      <a:pt x="4898" y="2787"/>
                    </a:lnTo>
                    <a:lnTo>
                      <a:pt x="4895" y="2793"/>
                    </a:lnTo>
                    <a:lnTo>
                      <a:pt x="4892" y="2803"/>
                    </a:lnTo>
                    <a:lnTo>
                      <a:pt x="4889" y="2808"/>
                    </a:lnTo>
                    <a:lnTo>
                      <a:pt x="4887" y="2812"/>
                    </a:lnTo>
                    <a:lnTo>
                      <a:pt x="4885" y="2815"/>
                    </a:lnTo>
                    <a:lnTo>
                      <a:pt x="4883" y="2816"/>
                    </a:lnTo>
                    <a:lnTo>
                      <a:pt x="4881" y="2819"/>
                    </a:lnTo>
                    <a:lnTo>
                      <a:pt x="4880" y="2823"/>
                    </a:lnTo>
                    <a:lnTo>
                      <a:pt x="4877" y="2824"/>
                    </a:lnTo>
                    <a:lnTo>
                      <a:pt x="4877" y="2826"/>
                    </a:lnTo>
                    <a:lnTo>
                      <a:pt x="4871" y="2834"/>
                    </a:lnTo>
                    <a:lnTo>
                      <a:pt x="4864" y="2845"/>
                    </a:lnTo>
                    <a:lnTo>
                      <a:pt x="4858" y="2857"/>
                    </a:lnTo>
                    <a:lnTo>
                      <a:pt x="4855" y="2867"/>
                    </a:lnTo>
                    <a:lnTo>
                      <a:pt x="4853" y="2868"/>
                    </a:lnTo>
                    <a:lnTo>
                      <a:pt x="4852" y="2870"/>
                    </a:lnTo>
                    <a:lnTo>
                      <a:pt x="4851" y="2871"/>
                    </a:lnTo>
                    <a:lnTo>
                      <a:pt x="4849" y="2875"/>
                    </a:lnTo>
                    <a:lnTo>
                      <a:pt x="4847" y="2878"/>
                    </a:lnTo>
                    <a:lnTo>
                      <a:pt x="4846" y="2879"/>
                    </a:lnTo>
                    <a:lnTo>
                      <a:pt x="4844" y="2880"/>
                    </a:lnTo>
                    <a:lnTo>
                      <a:pt x="4843" y="2883"/>
                    </a:lnTo>
                    <a:lnTo>
                      <a:pt x="4841" y="2886"/>
                    </a:lnTo>
                    <a:lnTo>
                      <a:pt x="4841" y="2888"/>
                    </a:lnTo>
                    <a:lnTo>
                      <a:pt x="4836" y="2897"/>
                    </a:lnTo>
                    <a:lnTo>
                      <a:pt x="4831" y="2905"/>
                    </a:lnTo>
                    <a:lnTo>
                      <a:pt x="4831" y="2908"/>
                    </a:lnTo>
                    <a:lnTo>
                      <a:pt x="4829" y="2909"/>
                    </a:lnTo>
                    <a:lnTo>
                      <a:pt x="4829" y="2912"/>
                    </a:lnTo>
                    <a:lnTo>
                      <a:pt x="4828" y="2912"/>
                    </a:lnTo>
                    <a:lnTo>
                      <a:pt x="4828" y="2914"/>
                    </a:lnTo>
                    <a:lnTo>
                      <a:pt x="4827" y="2915"/>
                    </a:lnTo>
                    <a:lnTo>
                      <a:pt x="4826" y="2917"/>
                    </a:lnTo>
                    <a:lnTo>
                      <a:pt x="4825" y="2918"/>
                    </a:lnTo>
                    <a:lnTo>
                      <a:pt x="4824" y="2919"/>
                    </a:lnTo>
                    <a:lnTo>
                      <a:pt x="4824" y="2921"/>
                    </a:lnTo>
                    <a:lnTo>
                      <a:pt x="4824" y="2922"/>
                    </a:lnTo>
                    <a:lnTo>
                      <a:pt x="4822" y="2925"/>
                    </a:lnTo>
                    <a:lnTo>
                      <a:pt x="4820" y="2928"/>
                    </a:lnTo>
                    <a:lnTo>
                      <a:pt x="4819" y="2931"/>
                    </a:lnTo>
                    <a:lnTo>
                      <a:pt x="4818" y="2934"/>
                    </a:lnTo>
                    <a:lnTo>
                      <a:pt x="4817" y="2937"/>
                    </a:lnTo>
                    <a:lnTo>
                      <a:pt x="4816" y="2941"/>
                    </a:lnTo>
                    <a:lnTo>
                      <a:pt x="4815" y="2941"/>
                    </a:lnTo>
                    <a:lnTo>
                      <a:pt x="4814" y="2943"/>
                    </a:lnTo>
                    <a:lnTo>
                      <a:pt x="4814" y="2944"/>
                    </a:lnTo>
                    <a:lnTo>
                      <a:pt x="4814" y="2946"/>
                    </a:lnTo>
                    <a:lnTo>
                      <a:pt x="4812" y="2951"/>
                    </a:lnTo>
                    <a:lnTo>
                      <a:pt x="4809" y="2957"/>
                    </a:lnTo>
                    <a:lnTo>
                      <a:pt x="4807" y="2964"/>
                    </a:lnTo>
                    <a:lnTo>
                      <a:pt x="4804" y="2971"/>
                    </a:lnTo>
                    <a:lnTo>
                      <a:pt x="4794" y="2980"/>
                    </a:lnTo>
                    <a:lnTo>
                      <a:pt x="4617" y="3109"/>
                    </a:lnTo>
                    <a:lnTo>
                      <a:pt x="4522" y="3016"/>
                    </a:lnTo>
                    <a:lnTo>
                      <a:pt x="4513" y="3014"/>
                    </a:lnTo>
                    <a:lnTo>
                      <a:pt x="4507" y="3011"/>
                    </a:lnTo>
                    <a:lnTo>
                      <a:pt x="4481" y="3006"/>
                    </a:lnTo>
                    <a:lnTo>
                      <a:pt x="4446" y="2995"/>
                    </a:lnTo>
                    <a:lnTo>
                      <a:pt x="4436" y="2992"/>
                    </a:lnTo>
                    <a:lnTo>
                      <a:pt x="4426" y="2990"/>
                    </a:lnTo>
                    <a:lnTo>
                      <a:pt x="4417" y="2989"/>
                    </a:lnTo>
                    <a:lnTo>
                      <a:pt x="4409" y="2988"/>
                    </a:lnTo>
                    <a:lnTo>
                      <a:pt x="4402" y="2989"/>
                    </a:lnTo>
                    <a:lnTo>
                      <a:pt x="4396" y="2990"/>
                    </a:lnTo>
                    <a:lnTo>
                      <a:pt x="4391" y="2992"/>
                    </a:lnTo>
                    <a:lnTo>
                      <a:pt x="4387" y="2996"/>
                    </a:lnTo>
                    <a:lnTo>
                      <a:pt x="4383" y="2997"/>
                    </a:lnTo>
                    <a:lnTo>
                      <a:pt x="4379" y="2998"/>
                    </a:lnTo>
                    <a:lnTo>
                      <a:pt x="4377" y="3000"/>
                    </a:lnTo>
                    <a:lnTo>
                      <a:pt x="4372" y="3003"/>
                    </a:lnTo>
                    <a:lnTo>
                      <a:pt x="4370" y="3003"/>
                    </a:lnTo>
                    <a:lnTo>
                      <a:pt x="4369" y="3004"/>
                    </a:lnTo>
                    <a:lnTo>
                      <a:pt x="4369" y="3005"/>
                    </a:lnTo>
                    <a:lnTo>
                      <a:pt x="4367" y="3005"/>
                    </a:lnTo>
                    <a:lnTo>
                      <a:pt x="4367" y="3007"/>
                    </a:lnTo>
                    <a:lnTo>
                      <a:pt x="4363" y="3009"/>
                    </a:lnTo>
                    <a:lnTo>
                      <a:pt x="4360" y="3012"/>
                    </a:lnTo>
                    <a:lnTo>
                      <a:pt x="4358" y="3013"/>
                    </a:lnTo>
                    <a:lnTo>
                      <a:pt x="4357" y="3016"/>
                    </a:lnTo>
                    <a:lnTo>
                      <a:pt x="4355" y="3017"/>
                    </a:lnTo>
                    <a:lnTo>
                      <a:pt x="4353" y="3019"/>
                    </a:lnTo>
                    <a:lnTo>
                      <a:pt x="4352" y="3020"/>
                    </a:lnTo>
                    <a:lnTo>
                      <a:pt x="4350" y="3021"/>
                    </a:lnTo>
                    <a:lnTo>
                      <a:pt x="4347" y="3025"/>
                    </a:lnTo>
                    <a:lnTo>
                      <a:pt x="4343" y="3030"/>
                    </a:lnTo>
                    <a:lnTo>
                      <a:pt x="4336" y="3035"/>
                    </a:lnTo>
                    <a:lnTo>
                      <a:pt x="4331" y="3040"/>
                    </a:lnTo>
                    <a:lnTo>
                      <a:pt x="4328" y="3042"/>
                    </a:lnTo>
                    <a:lnTo>
                      <a:pt x="4325" y="3045"/>
                    </a:lnTo>
                    <a:lnTo>
                      <a:pt x="4314" y="3054"/>
                    </a:lnTo>
                    <a:lnTo>
                      <a:pt x="4304" y="3063"/>
                    </a:lnTo>
                    <a:lnTo>
                      <a:pt x="4303" y="3066"/>
                    </a:lnTo>
                    <a:lnTo>
                      <a:pt x="4300" y="3067"/>
                    </a:lnTo>
                    <a:lnTo>
                      <a:pt x="4299" y="3069"/>
                    </a:lnTo>
                    <a:lnTo>
                      <a:pt x="4298" y="3071"/>
                    </a:lnTo>
                    <a:lnTo>
                      <a:pt x="4296" y="3073"/>
                    </a:lnTo>
                    <a:lnTo>
                      <a:pt x="4294" y="3075"/>
                    </a:lnTo>
                    <a:lnTo>
                      <a:pt x="4294" y="3077"/>
                    </a:lnTo>
                    <a:lnTo>
                      <a:pt x="4289" y="3082"/>
                    </a:lnTo>
                    <a:lnTo>
                      <a:pt x="4285" y="3090"/>
                    </a:lnTo>
                    <a:lnTo>
                      <a:pt x="4283" y="3091"/>
                    </a:lnTo>
                    <a:lnTo>
                      <a:pt x="4281" y="3094"/>
                    </a:lnTo>
                    <a:lnTo>
                      <a:pt x="4279" y="3098"/>
                    </a:lnTo>
                    <a:lnTo>
                      <a:pt x="4276" y="3102"/>
                    </a:lnTo>
                    <a:lnTo>
                      <a:pt x="4273" y="3111"/>
                    </a:lnTo>
                    <a:lnTo>
                      <a:pt x="4271" y="3118"/>
                    </a:lnTo>
                    <a:lnTo>
                      <a:pt x="4270" y="3120"/>
                    </a:lnTo>
                    <a:lnTo>
                      <a:pt x="4267" y="3122"/>
                    </a:lnTo>
                    <a:lnTo>
                      <a:pt x="4267" y="3124"/>
                    </a:lnTo>
                    <a:lnTo>
                      <a:pt x="4265" y="3126"/>
                    </a:lnTo>
                    <a:lnTo>
                      <a:pt x="4264" y="3127"/>
                    </a:lnTo>
                    <a:lnTo>
                      <a:pt x="4264" y="3129"/>
                    </a:lnTo>
                    <a:lnTo>
                      <a:pt x="4262" y="3131"/>
                    </a:lnTo>
                    <a:lnTo>
                      <a:pt x="4260" y="3133"/>
                    </a:lnTo>
                    <a:lnTo>
                      <a:pt x="4260" y="3135"/>
                    </a:lnTo>
                    <a:lnTo>
                      <a:pt x="4259" y="3135"/>
                    </a:lnTo>
                    <a:lnTo>
                      <a:pt x="4258" y="3136"/>
                    </a:lnTo>
                    <a:lnTo>
                      <a:pt x="4258" y="3138"/>
                    </a:lnTo>
                    <a:lnTo>
                      <a:pt x="4256" y="3140"/>
                    </a:lnTo>
                    <a:lnTo>
                      <a:pt x="4254" y="3143"/>
                    </a:lnTo>
                    <a:lnTo>
                      <a:pt x="4253" y="3147"/>
                    </a:lnTo>
                    <a:lnTo>
                      <a:pt x="4252" y="3150"/>
                    </a:lnTo>
                    <a:lnTo>
                      <a:pt x="4247" y="3157"/>
                    </a:lnTo>
                    <a:lnTo>
                      <a:pt x="4242" y="3167"/>
                    </a:lnTo>
                    <a:lnTo>
                      <a:pt x="4242" y="3169"/>
                    </a:lnTo>
                    <a:lnTo>
                      <a:pt x="4240" y="3170"/>
                    </a:lnTo>
                    <a:lnTo>
                      <a:pt x="4240" y="3172"/>
                    </a:lnTo>
                    <a:lnTo>
                      <a:pt x="4239" y="3173"/>
                    </a:lnTo>
                    <a:lnTo>
                      <a:pt x="4238" y="3174"/>
                    </a:lnTo>
                    <a:lnTo>
                      <a:pt x="4237" y="3174"/>
                    </a:lnTo>
                    <a:lnTo>
                      <a:pt x="4235" y="3177"/>
                    </a:lnTo>
                    <a:lnTo>
                      <a:pt x="4234" y="3180"/>
                    </a:lnTo>
                    <a:lnTo>
                      <a:pt x="4230" y="3182"/>
                    </a:lnTo>
                    <a:lnTo>
                      <a:pt x="4228" y="3184"/>
                    </a:lnTo>
                    <a:lnTo>
                      <a:pt x="3933" y="3368"/>
                    </a:lnTo>
                    <a:lnTo>
                      <a:pt x="3831" y="3439"/>
                    </a:lnTo>
                    <a:lnTo>
                      <a:pt x="3820" y="3446"/>
                    </a:lnTo>
                    <a:lnTo>
                      <a:pt x="3747" y="3450"/>
                    </a:lnTo>
                    <a:lnTo>
                      <a:pt x="3754" y="3517"/>
                    </a:lnTo>
                    <a:lnTo>
                      <a:pt x="3671" y="3573"/>
                    </a:lnTo>
                    <a:lnTo>
                      <a:pt x="3654" y="3524"/>
                    </a:lnTo>
                    <a:lnTo>
                      <a:pt x="3563" y="3566"/>
                    </a:lnTo>
                    <a:lnTo>
                      <a:pt x="3522" y="3515"/>
                    </a:lnTo>
                    <a:lnTo>
                      <a:pt x="3497" y="3425"/>
                    </a:lnTo>
                    <a:lnTo>
                      <a:pt x="3339" y="3472"/>
                    </a:lnTo>
                    <a:lnTo>
                      <a:pt x="3321" y="3552"/>
                    </a:lnTo>
                    <a:lnTo>
                      <a:pt x="3208" y="3634"/>
                    </a:lnTo>
                    <a:lnTo>
                      <a:pt x="3087" y="3616"/>
                    </a:lnTo>
                    <a:lnTo>
                      <a:pt x="3008" y="3550"/>
                    </a:lnTo>
                    <a:lnTo>
                      <a:pt x="2937" y="3615"/>
                    </a:lnTo>
                    <a:lnTo>
                      <a:pt x="2900" y="3581"/>
                    </a:lnTo>
                    <a:lnTo>
                      <a:pt x="2897" y="3578"/>
                    </a:lnTo>
                    <a:lnTo>
                      <a:pt x="2895" y="3574"/>
                    </a:lnTo>
                    <a:lnTo>
                      <a:pt x="2893" y="3567"/>
                    </a:lnTo>
                    <a:lnTo>
                      <a:pt x="2892" y="3560"/>
                    </a:lnTo>
                    <a:lnTo>
                      <a:pt x="2891" y="3545"/>
                    </a:lnTo>
                    <a:lnTo>
                      <a:pt x="2891" y="3534"/>
                    </a:lnTo>
                    <a:lnTo>
                      <a:pt x="2889" y="3529"/>
                    </a:lnTo>
                    <a:lnTo>
                      <a:pt x="2886" y="3523"/>
                    </a:lnTo>
                    <a:lnTo>
                      <a:pt x="2880" y="3517"/>
                    </a:lnTo>
                    <a:lnTo>
                      <a:pt x="2874" y="3511"/>
                    </a:lnTo>
                    <a:lnTo>
                      <a:pt x="2860" y="3500"/>
                    </a:lnTo>
                    <a:lnTo>
                      <a:pt x="2849" y="3491"/>
                    </a:lnTo>
                    <a:lnTo>
                      <a:pt x="2836" y="3478"/>
                    </a:lnTo>
                    <a:lnTo>
                      <a:pt x="2826" y="3466"/>
                    </a:lnTo>
                    <a:lnTo>
                      <a:pt x="2815" y="3456"/>
                    </a:lnTo>
                    <a:lnTo>
                      <a:pt x="2804" y="3447"/>
                    </a:lnTo>
                    <a:lnTo>
                      <a:pt x="2799" y="3444"/>
                    </a:lnTo>
                    <a:lnTo>
                      <a:pt x="2793" y="3441"/>
                    </a:lnTo>
                    <a:lnTo>
                      <a:pt x="2786" y="3438"/>
                    </a:lnTo>
                    <a:lnTo>
                      <a:pt x="2779" y="3436"/>
                    </a:lnTo>
                    <a:lnTo>
                      <a:pt x="2771" y="3435"/>
                    </a:lnTo>
                    <a:lnTo>
                      <a:pt x="2762" y="3434"/>
                    </a:lnTo>
                    <a:lnTo>
                      <a:pt x="2752" y="3433"/>
                    </a:lnTo>
                    <a:lnTo>
                      <a:pt x="2741" y="3433"/>
                    </a:lnTo>
                    <a:lnTo>
                      <a:pt x="2678" y="3461"/>
                    </a:lnTo>
                    <a:lnTo>
                      <a:pt x="2669" y="3457"/>
                    </a:lnTo>
                    <a:lnTo>
                      <a:pt x="2661" y="3454"/>
                    </a:lnTo>
                    <a:lnTo>
                      <a:pt x="2653" y="3450"/>
                    </a:lnTo>
                    <a:lnTo>
                      <a:pt x="2650" y="3447"/>
                    </a:lnTo>
                    <a:lnTo>
                      <a:pt x="2648" y="3445"/>
                    </a:lnTo>
                    <a:lnTo>
                      <a:pt x="2645" y="3443"/>
                    </a:lnTo>
                    <a:lnTo>
                      <a:pt x="2643" y="3442"/>
                    </a:lnTo>
                    <a:lnTo>
                      <a:pt x="2641" y="3440"/>
                    </a:lnTo>
                    <a:lnTo>
                      <a:pt x="2640" y="3439"/>
                    </a:lnTo>
                    <a:lnTo>
                      <a:pt x="2639" y="3438"/>
                    </a:lnTo>
                    <a:lnTo>
                      <a:pt x="2638" y="3436"/>
                    </a:lnTo>
                    <a:lnTo>
                      <a:pt x="2637" y="3434"/>
                    </a:lnTo>
                    <a:lnTo>
                      <a:pt x="2634" y="3432"/>
                    </a:lnTo>
                    <a:lnTo>
                      <a:pt x="2632" y="3429"/>
                    </a:lnTo>
                    <a:lnTo>
                      <a:pt x="2630" y="3427"/>
                    </a:lnTo>
                    <a:lnTo>
                      <a:pt x="2625" y="3425"/>
                    </a:lnTo>
                    <a:lnTo>
                      <a:pt x="2624" y="3425"/>
                    </a:lnTo>
                    <a:lnTo>
                      <a:pt x="2623" y="3424"/>
                    </a:lnTo>
                    <a:lnTo>
                      <a:pt x="2620" y="3423"/>
                    </a:lnTo>
                    <a:lnTo>
                      <a:pt x="2617" y="3422"/>
                    </a:lnTo>
                    <a:lnTo>
                      <a:pt x="2616" y="3420"/>
                    </a:lnTo>
                    <a:lnTo>
                      <a:pt x="2615" y="3419"/>
                    </a:lnTo>
                    <a:lnTo>
                      <a:pt x="2612" y="3418"/>
                    </a:lnTo>
                    <a:lnTo>
                      <a:pt x="2609" y="3417"/>
                    </a:lnTo>
                    <a:lnTo>
                      <a:pt x="2606" y="3415"/>
                    </a:lnTo>
                    <a:lnTo>
                      <a:pt x="2602" y="3415"/>
                    </a:lnTo>
                    <a:lnTo>
                      <a:pt x="2600" y="3415"/>
                    </a:lnTo>
                    <a:lnTo>
                      <a:pt x="2597" y="3415"/>
                    </a:lnTo>
                    <a:lnTo>
                      <a:pt x="2593" y="3414"/>
                    </a:lnTo>
                    <a:lnTo>
                      <a:pt x="2589" y="3413"/>
                    </a:lnTo>
                    <a:lnTo>
                      <a:pt x="2581" y="3411"/>
                    </a:lnTo>
                    <a:lnTo>
                      <a:pt x="2576" y="3409"/>
                    </a:lnTo>
                    <a:lnTo>
                      <a:pt x="2572" y="3410"/>
                    </a:lnTo>
                    <a:lnTo>
                      <a:pt x="2568" y="3410"/>
                    </a:lnTo>
                    <a:lnTo>
                      <a:pt x="2565" y="3412"/>
                    </a:lnTo>
                    <a:lnTo>
                      <a:pt x="2562" y="3414"/>
                    </a:lnTo>
                    <a:lnTo>
                      <a:pt x="2556" y="3418"/>
                    </a:lnTo>
                    <a:lnTo>
                      <a:pt x="2549" y="3423"/>
                    </a:lnTo>
                    <a:lnTo>
                      <a:pt x="2543" y="3426"/>
                    </a:lnTo>
                    <a:lnTo>
                      <a:pt x="2537" y="3428"/>
                    </a:lnTo>
                    <a:lnTo>
                      <a:pt x="2531" y="3430"/>
                    </a:lnTo>
                    <a:lnTo>
                      <a:pt x="2525" y="3431"/>
                    </a:lnTo>
                    <a:lnTo>
                      <a:pt x="2519" y="3432"/>
                    </a:lnTo>
                    <a:lnTo>
                      <a:pt x="2513" y="3431"/>
                    </a:lnTo>
                    <a:lnTo>
                      <a:pt x="2508" y="3429"/>
                    </a:lnTo>
                    <a:lnTo>
                      <a:pt x="2503" y="3425"/>
                    </a:lnTo>
                    <a:lnTo>
                      <a:pt x="2502" y="3424"/>
                    </a:lnTo>
                    <a:lnTo>
                      <a:pt x="2500" y="3422"/>
                    </a:lnTo>
                    <a:lnTo>
                      <a:pt x="2499" y="3418"/>
                    </a:lnTo>
                    <a:lnTo>
                      <a:pt x="2498" y="3414"/>
                    </a:lnTo>
                    <a:lnTo>
                      <a:pt x="2497" y="3409"/>
                    </a:lnTo>
                    <a:lnTo>
                      <a:pt x="2497" y="3398"/>
                    </a:lnTo>
                    <a:lnTo>
                      <a:pt x="2498" y="3386"/>
                    </a:lnTo>
                    <a:lnTo>
                      <a:pt x="2498" y="3374"/>
                    </a:lnTo>
                    <a:lnTo>
                      <a:pt x="2497" y="3364"/>
                    </a:lnTo>
                    <a:lnTo>
                      <a:pt x="2496" y="3359"/>
                    </a:lnTo>
                    <a:lnTo>
                      <a:pt x="2495" y="3356"/>
                    </a:lnTo>
                    <a:lnTo>
                      <a:pt x="2492" y="3353"/>
                    </a:lnTo>
                    <a:lnTo>
                      <a:pt x="2489" y="3351"/>
                    </a:lnTo>
                    <a:lnTo>
                      <a:pt x="2485" y="3350"/>
                    </a:lnTo>
                    <a:lnTo>
                      <a:pt x="2483" y="3347"/>
                    </a:lnTo>
                    <a:lnTo>
                      <a:pt x="2479" y="3345"/>
                    </a:lnTo>
                    <a:lnTo>
                      <a:pt x="2474" y="3343"/>
                    </a:lnTo>
                    <a:lnTo>
                      <a:pt x="2466" y="3341"/>
                    </a:lnTo>
                    <a:lnTo>
                      <a:pt x="2458" y="3341"/>
                    </a:lnTo>
                    <a:lnTo>
                      <a:pt x="2449" y="3341"/>
                    </a:lnTo>
                    <a:lnTo>
                      <a:pt x="2442" y="3342"/>
                    </a:lnTo>
                    <a:lnTo>
                      <a:pt x="2437" y="3343"/>
                    </a:lnTo>
                    <a:lnTo>
                      <a:pt x="2435" y="3344"/>
                    </a:lnTo>
                    <a:lnTo>
                      <a:pt x="2433" y="3346"/>
                    </a:lnTo>
                    <a:lnTo>
                      <a:pt x="2431" y="3348"/>
                    </a:lnTo>
                    <a:lnTo>
                      <a:pt x="2431" y="3350"/>
                    </a:lnTo>
                    <a:lnTo>
                      <a:pt x="2429" y="3351"/>
                    </a:lnTo>
                    <a:lnTo>
                      <a:pt x="2423" y="3357"/>
                    </a:lnTo>
                    <a:lnTo>
                      <a:pt x="2416" y="3366"/>
                    </a:lnTo>
                    <a:lnTo>
                      <a:pt x="2411" y="3372"/>
                    </a:lnTo>
                    <a:lnTo>
                      <a:pt x="2407" y="3376"/>
                    </a:lnTo>
                    <a:lnTo>
                      <a:pt x="2403" y="3380"/>
                    </a:lnTo>
                    <a:lnTo>
                      <a:pt x="2398" y="3383"/>
                    </a:lnTo>
                    <a:lnTo>
                      <a:pt x="2387" y="3383"/>
                    </a:lnTo>
                    <a:lnTo>
                      <a:pt x="2364" y="3381"/>
                    </a:lnTo>
                    <a:lnTo>
                      <a:pt x="2351" y="3380"/>
                    </a:lnTo>
                    <a:lnTo>
                      <a:pt x="2340" y="3379"/>
                    </a:lnTo>
                    <a:lnTo>
                      <a:pt x="2329" y="3379"/>
                    </a:lnTo>
                    <a:lnTo>
                      <a:pt x="2323" y="3380"/>
                    </a:lnTo>
                    <a:lnTo>
                      <a:pt x="2316" y="3384"/>
                    </a:lnTo>
                    <a:lnTo>
                      <a:pt x="2306" y="3389"/>
                    </a:lnTo>
                    <a:lnTo>
                      <a:pt x="2297" y="3393"/>
                    </a:lnTo>
                    <a:lnTo>
                      <a:pt x="2293" y="3395"/>
                    </a:lnTo>
                    <a:lnTo>
                      <a:pt x="2290" y="3395"/>
                    </a:lnTo>
                    <a:lnTo>
                      <a:pt x="2288" y="3396"/>
                    </a:lnTo>
                    <a:lnTo>
                      <a:pt x="2282" y="3410"/>
                    </a:lnTo>
                    <a:lnTo>
                      <a:pt x="2273" y="3429"/>
                    </a:lnTo>
                    <a:lnTo>
                      <a:pt x="2266" y="3448"/>
                    </a:lnTo>
                    <a:lnTo>
                      <a:pt x="2259" y="3462"/>
                    </a:lnTo>
                    <a:lnTo>
                      <a:pt x="2255" y="3467"/>
                    </a:lnTo>
                    <a:lnTo>
                      <a:pt x="2250" y="3471"/>
                    </a:lnTo>
                    <a:lnTo>
                      <a:pt x="2244" y="3474"/>
                    </a:lnTo>
                    <a:lnTo>
                      <a:pt x="2237" y="3476"/>
                    </a:lnTo>
                    <a:lnTo>
                      <a:pt x="2230" y="3477"/>
                    </a:lnTo>
                    <a:lnTo>
                      <a:pt x="2222" y="3478"/>
                    </a:lnTo>
                    <a:lnTo>
                      <a:pt x="2214" y="3478"/>
                    </a:lnTo>
                    <a:lnTo>
                      <a:pt x="2206" y="3478"/>
                    </a:lnTo>
                    <a:lnTo>
                      <a:pt x="2190" y="3476"/>
                    </a:lnTo>
                    <a:lnTo>
                      <a:pt x="2175" y="3473"/>
                    </a:lnTo>
                    <a:lnTo>
                      <a:pt x="2161" y="3469"/>
                    </a:lnTo>
                    <a:lnTo>
                      <a:pt x="2152" y="3466"/>
                    </a:lnTo>
                    <a:lnTo>
                      <a:pt x="2120" y="3454"/>
                    </a:lnTo>
                    <a:lnTo>
                      <a:pt x="2087" y="3440"/>
                    </a:lnTo>
                    <a:lnTo>
                      <a:pt x="2055" y="3425"/>
                    </a:lnTo>
                    <a:lnTo>
                      <a:pt x="2023" y="3411"/>
                    </a:lnTo>
                    <a:lnTo>
                      <a:pt x="2006" y="3404"/>
                    </a:lnTo>
                    <a:lnTo>
                      <a:pt x="1990" y="3397"/>
                    </a:lnTo>
                    <a:lnTo>
                      <a:pt x="1974" y="3392"/>
                    </a:lnTo>
                    <a:lnTo>
                      <a:pt x="1958" y="3387"/>
                    </a:lnTo>
                    <a:lnTo>
                      <a:pt x="1941" y="3383"/>
                    </a:lnTo>
                    <a:lnTo>
                      <a:pt x="1925" y="3380"/>
                    </a:lnTo>
                    <a:lnTo>
                      <a:pt x="1908" y="3378"/>
                    </a:lnTo>
                    <a:lnTo>
                      <a:pt x="1891" y="3377"/>
                    </a:lnTo>
                    <a:lnTo>
                      <a:pt x="1875" y="3378"/>
                    </a:lnTo>
                    <a:lnTo>
                      <a:pt x="1860" y="3379"/>
                    </a:lnTo>
                    <a:lnTo>
                      <a:pt x="1847" y="3382"/>
                    </a:lnTo>
                    <a:lnTo>
                      <a:pt x="1836" y="3385"/>
                    </a:lnTo>
                    <a:lnTo>
                      <a:pt x="1817" y="3391"/>
                    </a:lnTo>
                    <a:lnTo>
                      <a:pt x="1802" y="3396"/>
                    </a:lnTo>
                    <a:lnTo>
                      <a:pt x="1793" y="3398"/>
                    </a:lnTo>
                    <a:lnTo>
                      <a:pt x="1786" y="3398"/>
                    </a:lnTo>
                    <a:lnTo>
                      <a:pt x="1778" y="3397"/>
                    </a:lnTo>
                    <a:lnTo>
                      <a:pt x="1769" y="3394"/>
                    </a:lnTo>
                    <a:lnTo>
                      <a:pt x="1759" y="3389"/>
                    </a:lnTo>
                    <a:lnTo>
                      <a:pt x="1748" y="3381"/>
                    </a:lnTo>
                    <a:lnTo>
                      <a:pt x="1734" y="3371"/>
                    </a:lnTo>
                    <a:lnTo>
                      <a:pt x="1719" y="3359"/>
                    </a:lnTo>
                    <a:lnTo>
                      <a:pt x="1602" y="3257"/>
                    </a:lnTo>
                    <a:lnTo>
                      <a:pt x="1595" y="3250"/>
                    </a:lnTo>
                    <a:lnTo>
                      <a:pt x="1589" y="3243"/>
                    </a:lnTo>
                    <a:lnTo>
                      <a:pt x="1584" y="3236"/>
                    </a:lnTo>
                    <a:lnTo>
                      <a:pt x="1578" y="3230"/>
                    </a:lnTo>
                    <a:lnTo>
                      <a:pt x="1575" y="3225"/>
                    </a:lnTo>
                    <a:lnTo>
                      <a:pt x="1572" y="3219"/>
                    </a:lnTo>
                    <a:lnTo>
                      <a:pt x="1571" y="3214"/>
                    </a:lnTo>
                    <a:lnTo>
                      <a:pt x="1570" y="3209"/>
                    </a:lnTo>
                    <a:lnTo>
                      <a:pt x="1570" y="3204"/>
                    </a:lnTo>
                    <a:lnTo>
                      <a:pt x="1570" y="3199"/>
                    </a:lnTo>
                    <a:lnTo>
                      <a:pt x="1572" y="3194"/>
                    </a:lnTo>
                    <a:lnTo>
                      <a:pt x="1574" y="3190"/>
                    </a:lnTo>
                    <a:lnTo>
                      <a:pt x="1579" y="3182"/>
                    </a:lnTo>
                    <a:lnTo>
                      <a:pt x="1587" y="3174"/>
                    </a:lnTo>
                    <a:lnTo>
                      <a:pt x="1597" y="3166"/>
                    </a:lnTo>
                    <a:lnTo>
                      <a:pt x="1607" y="3159"/>
                    </a:lnTo>
                    <a:lnTo>
                      <a:pt x="1618" y="3152"/>
                    </a:lnTo>
                    <a:lnTo>
                      <a:pt x="1631" y="3145"/>
                    </a:lnTo>
                    <a:lnTo>
                      <a:pt x="1657" y="3132"/>
                    </a:lnTo>
                    <a:lnTo>
                      <a:pt x="1680" y="3119"/>
                    </a:lnTo>
                    <a:lnTo>
                      <a:pt x="1698" y="3109"/>
                    </a:lnTo>
                    <a:lnTo>
                      <a:pt x="1710" y="3101"/>
                    </a:lnTo>
                    <a:lnTo>
                      <a:pt x="1716" y="3098"/>
                    </a:lnTo>
                    <a:lnTo>
                      <a:pt x="1720" y="3094"/>
                    </a:lnTo>
                    <a:lnTo>
                      <a:pt x="1723" y="3091"/>
                    </a:lnTo>
                    <a:lnTo>
                      <a:pt x="1726" y="3087"/>
                    </a:lnTo>
                    <a:lnTo>
                      <a:pt x="1728" y="3083"/>
                    </a:lnTo>
                    <a:lnTo>
                      <a:pt x="1730" y="3078"/>
                    </a:lnTo>
                    <a:lnTo>
                      <a:pt x="1730" y="3073"/>
                    </a:lnTo>
                    <a:lnTo>
                      <a:pt x="1730" y="3067"/>
                    </a:lnTo>
                    <a:lnTo>
                      <a:pt x="1728" y="3051"/>
                    </a:lnTo>
                    <a:lnTo>
                      <a:pt x="1724" y="3031"/>
                    </a:lnTo>
                    <a:lnTo>
                      <a:pt x="1714" y="3000"/>
                    </a:lnTo>
                    <a:lnTo>
                      <a:pt x="1702" y="2967"/>
                    </a:lnTo>
                    <a:lnTo>
                      <a:pt x="1699" y="2959"/>
                    </a:lnTo>
                    <a:lnTo>
                      <a:pt x="1698" y="2951"/>
                    </a:lnTo>
                    <a:lnTo>
                      <a:pt x="1697" y="2944"/>
                    </a:lnTo>
                    <a:lnTo>
                      <a:pt x="1697" y="2937"/>
                    </a:lnTo>
                    <a:lnTo>
                      <a:pt x="1698" y="2931"/>
                    </a:lnTo>
                    <a:lnTo>
                      <a:pt x="1700" y="2925"/>
                    </a:lnTo>
                    <a:lnTo>
                      <a:pt x="1704" y="2920"/>
                    </a:lnTo>
                    <a:lnTo>
                      <a:pt x="1709" y="2916"/>
                    </a:lnTo>
                    <a:lnTo>
                      <a:pt x="1718" y="2910"/>
                    </a:lnTo>
                    <a:lnTo>
                      <a:pt x="1726" y="2903"/>
                    </a:lnTo>
                    <a:lnTo>
                      <a:pt x="1731" y="2897"/>
                    </a:lnTo>
                    <a:lnTo>
                      <a:pt x="1736" y="2890"/>
                    </a:lnTo>
                    <a:lnTo>
                      <a:pt x="1738" y="2883"/>
                    </a:lnTo>
                    <a:lnTo>
                      <a:pt x="1740" y="2877"/>
                    </a:lnTo>
                    <a:lnTo>
                      <a:pt x="1742" y="2870"/>
                    </a:lnTo>
                    <a:lnTo>
                      <a:pt x="1742" y="2863"/>
                    </a:lnTo>
                    <a:lnTo>
                      <a:pt x="1740" y="2851"/>
                    </a:lnTo>
                    <a:lnTo>
                      <a:pt x="1738" y="2839"/>
                    </a:lnTo>
                    <a:lnTo>
                      <a:pt x="1737" y="2834"/>
                    </a:lnTo>
                    <a:lnTo>
                      <a:pt x="1737" y="2829"/>
                    </a:lnTo>
                    <a:lnTo>
                      <a:pt x="1738" y="2824"/>
                    </a:lnTo>
                    <a:lnTo>
                      <a:pt x="1739" y="2820"/>
                    </a:lnTo>
                    <a:lnTo>
                      <a:pt x="1744" y="2811"/>
                    </a:lnTo>
                    <a:lnTo>
                      <a:pt x="1746" y="2802"/>
                    </a:lnTo>
                    <a:lnTo>
                      <a:pt x="1747" y="2793"/>
                    </a:lnTo>
                    <a:lnTo>
                      <a:pt x="1746" y="2784"/>
                    </a:lnTo>
                    <a:lnTo>
                      <a:pt x="1744" y="2774"/>
                    </a:lnTo>
                    <a:lnTo>
                      <a:pt x="1742" y="2765"/>
                    </a:lnTo>
                    <a:lnTo>
                      <a:pt x="1737" y="2755"/>
                    </a:lnTo>
                    <a:lnTo>
                      <a:pt x="1733" y="2746"/>
                    </a:lnTo>
                    <a:lnTo>
                      <a:pt x="1725" y="2725"/>
                    </a:lnTo>
                    <a:lnTo>
                      <a:pt x="1717" y="2704"/>
                    </a:lnTo>
                    <a:lnTo>
                      <a:pt x="1714" y="2694"/>
                    </a:lnTo>
                    <a:lnTo>
                      <a:pt x="1712" y="2683"/>
                    </a:lnTo>
                    <a:lnTo>
                      <a:pt x="1710" y="2673"/>
                    </a:lnTo>
                    <a:lnTo>
                      <a:pt x="1709" y="2662"/>
                    </a:lnTo>
                    <a:lnTo>
                      <a:pt x="1710" y="2655"/>
                    </a:lnTo>
                    <a:lnTo>
                      <a:pt x="1711" y="2648"/>
                    </a:lnTo>
                    <a:lnTo>
                      <a:pt x="1713" y="2640"/>
                    </a:lnTo>
                    <a:lnTo>
                      <a:pt x="1716" y="2631"/>
                    </a:lnTo>
                    <a:lnTo>
                      <a:pt x="1722" y="2612"/>
                    </a:lnTo>
                    <a:lnTo>
                      <a:pt x="1729" y="2592"/>
                    </a:lnTo>
                    <a:lnTo>
                      <a:pt x="1732" y="2582"/>
                    </a:lnTo>
                    <a:lnTo>
                      <a:pt x="1734" y="2573"/>
                    </a:lnTo>
                    <a:lnTo>
                      <a:pt x="1736" y="2564"/>
                    </a:lnTo>
                    <a:lnTo>
                      <a:pt x="1737" y="2555"/>
                    </a:lnTo>
                    <a:lnTo>
                      <a:pt x="1737" y="2548"/>
                    </a:lnTo>
                    <a:lnTo>
                      <a:pt x="1736" y="2541"/>
                    </a:lnTo>
                    <a:lnTo>
                      <a:pt x="1733" y="2535"/>
                    </a:lnTo>
                    <a:lnTo>
                      <a:pt x="1730" y="2531"/>
                    </a:lnTo>
                    <a:lnTo>
                      <a:pt x="1718" y="2521"/>
                    </a:lnTo>
                    <a:lnTo>
                      <a:pt x="1710" y="2512"/>
                    </a:lnTo>
                    <a:lnTo>
                      <a:pt x="1704" y="2505"/>
                    </a:lnTo>
                    <a:lnTo>
                      <a:pt x="1700" y="2497"/>
                    </a:lnTo>
                    <a:lnTo>
                      <a:pt x="1695" y="2478"/>
                    </a:lnTo>
                    <a:lnTo>
                      <a:pt x="1688" y="2452"/>
                    </a:lnTo>
                    <a:lnTo>
                      <a:pt x="1683" y="2442"/>
                    </a:lnTo>
                    <a:lnTo>
                      <a:pt x="1679" y="2434"/>
                    </a:lnTo>
                    <a:lnTo>
                      <a:pt x="1675" y="2427"/>
                    </a:lnTo>
                    <a:lnTo>
                      <a:pt x="1670" y="2422"/>
                    </a:lnTo>
                    <a:lnTo>
                      <a:pt x="1661" y="2413"/>
                    </a:lnTo>
                    <a:lnTo>
                      <a:pt x="1651" y="2406"/>
                    </a:lnTo>
                    <a:lnTo>
                      <a:pt x="1647" y="2402"/>
                    </a:lnTo>
                    <a:lnTo>
                      <a:pt x="1643" y="2398"/>
                    </a:lnTo>
                    <a:lnTo>
                      <a:pt x="1639" y="2393"/>
                    </a:lnTo>
                    <a:lnTo>
                      <a:pt x="1636" y="2387"/>
                    </a:lnTo>
                    <a:lnTo>
                      <a:pt x="1632" y="2380"/>
                    </a:lnTo>
                    <a:lnTo>
                      <a:pt x="1630" y="2371"/>
                    </a:lnTo>
                    <a:lnTo>
                      <a:pt x="1628" y="2361"/>
                    </a:lnTo>
                    <a:lnTo>
                      <a:pt x="1628" y="2349"/>
                    </a:lnTo>
                    <a:lnTo>
                      <a:pt x="1627" y="2342"/>
                    </a:lnTo>
                    <a:lnTo>
                      <a:pt x="1626" y="2336"/>
                    </a:lnTo>
                    <a:lnTo>
                      <a:pt x="1624" y="2329"/>
                    </a:lnTo>
                    <a:lnTo>
                      <a:pt x="1621" y="2322"/>
                    </a:lnTo>
                    <a:lnTo>
                      <a:pt x="1615" y="2308"/>
                    </a:lnTo>
                    <a:lnTo>
                      <a:pt x="1608" y="2295"/>
                    </a:lnTo>
                    <a:lnTo>
                      <a:pt x="1605" y="2288"/>
                    </a:lnTo>
                    <a:lnTo>
                      <a:pt x="1603" y="2281"/>
                    </a:lnTo>
                    <a:lnTo>
                      <a:pt x="1601" y="2275"/>
                    </a:lnTo>
                    <a:lnTo>
                      <a:pt x="1600" y="2268"/>
                    </a:lnTo>
                    <a:lnTo>
                      <a:pt x="1600" y="2262"/>
                    </a:lnTo>
                    <a:lnTo>
                      <a:pt x="1601" y="2257"/>
                    </a:lnTo>
                    <a:lnTo>
                      <a:pt x="1604" y="2251"/>
                    </a:lnTo>
                    <a:lnTo>
                      <a:pt x="1608" y="2246"/>
                    </a:lnTo>
                    <a:lnTo>
                      <a:pt x="1611" y="2243"/>
                    </a:lnTo>
                    <a:lnTo>
                      <a:pt x="1615" y="2240"/>
                    </a:lnTo>
                    <a:lnTo>
                      <a:pt x="1619" y="2240"/>
                    </a:lnTo>
                    <a:lnTo>
                      <a:pt x="1623" y="2240"/>
                    </a:lnTo>
                    <a:lnTo>
                      <a:pt x="1627" y="2243"/>
                    </a:lnTo>
                    <a:lnTo>
                      <a:pt x="1632" y="2246"/>
                    </a:lnTo>
                    <a:lnTo>
                      <a:pt x="1637" y="2249"/>
                    </a:lnTo>
                    <a:lnTo>
                      <a:pt x="1641" y="2253"/>
                    </a:lnTo>
                    <a:lnTo>
                      <a:pt x="1650" y="2262"/>
                    </a:lnTo>
                    <a:lnTo>
                      <a:pt x="1657" y="2272"/>
                    </a:lnTo>
                    <a:lnTo>
                      <a:pt x="1664" y="2282"/>
                    </a:lnTo>
                    <a:lnTo>
                      <a:pt x="1670" y="2291"/>
                    </a:lnTo>
                    <a:lnTo>
                      <a:pt x="1677" y="2303"/>
                    </a:lnTo>
                    <a:lnTo>
                      <a:pt x="1683" y="2311"/>
                    </a:lnTo>
                    <a:lnTo>
                      <a:pt x="1688" y="2315"/>
                    </a:lnTo>
                    <a:lnTo>
                      <a:pt x="1691" y="2316"/>
                    </a:lnTo>
                    <a:lnTo>
                      <a:pt x="1693" y="2315"/>
                    </a:lnTo>
                    <a:lnTo>
                      <a:pt x="1693" y="2311"/>
                    </a:lnTo>
                    <a:lnTo>
                      <a:pt x="1692" y="2305"/>
                    </a:lnTo>
                    <a:lnTo>
                      <a:pt x="1691" y="2298"/>
                    </a:lnTo>
                    <a:lnTo>
                      <a:pt x="1685" y="2281"/>
                    </a:lnTo>
                    <a:lnTo>
                      <a:pt x="1678" y="2262"/>
                    </a:lnTo>
                    <a:lnTo>
                      <a:pt x="1671" y="2244"/>
                    </a:lnTo>
                    <a:lnTo>
                      <a:pt x="1665" y="2231"/>
                    </a:lnTo>
                    <a:lnTo>
                      <a:pt x="1659" y="2218"/>
                    </a:lnTo>
                    <a:lnTo>
                      <a:pt x="1653" y="2202"/>
                    </a:lnTo>
                    <a:lnTo>
                      <a:pt x="1648" y="2184"/>
                    </a:lnTo>
                    <a:lnTo>
                      <a:pt x="1644" y="2163"/>
                    </a:lnTo>
                    <a:lnTo>
                      <a:pt x="1643" y="2153"/>
                    </a:lnTo>
                    <a:lnTo>
                      <a:pt x="1642" y="2142"/>
                    </a:lnTo>
                    <a:lnTo>
                      <a:pt x="1641" y="2132"/>
                    </a:lnTo>
                    <a:lnTo>
                      <a:pt x="1642" y="2122"/>
                    </a:lnTo>
                    <a:lnTo>
                      <a:pt x="1643" y="2112"/>
                    </a:lnTo>
                    <a:lnTo>
                      <a:pt x="1645" y="2103"/>
                    </a:lnTo>
                    <a:lnTo>
                      <a:pt x="1648" y="2095"/>
                    </a:lnTo>
                    <a:lnTo>
                      <a:pt x="1651" y="2087"/>
                    </a:lnTo>
                    <a:lnTo>
                      <a:pt x="1656" y="2079"/>
                    </a:lnTo>
                    <a:lnTo>
                      <a:pt x="1662" y="2071"/>
                    </a:lnTo>
                    <a:lnTo>
                      <a:pt x="1672" y="2065"/>
                    </a:lnTo>
                    <a:lnTo>
                      <a:pt x="1681" y="2060"/>
                    </a:lnTo>
                    <a:lnTo>
                      <a:pt x="1686" y="2057"/>
                    </a:lnTo>
                    <a:lnTo>
                      <a:pt x="1691" y="2054"/>
                    </a:lnTo>
                    <a:lnTo>
                      <a:pt x="1696" y="2052"/>
                    </a:lnTo>
                    <a:lnTo>
                      <a:pt x="1701" y="2048"/>
                    </a:lnTo>
                    <a:lnTo>
                      <a:pt x="1706" y="2037"/>
                    </a:lnTo>
                    <a:lnTo>
                      <a:pt x="1714" y="2023"/>
                    </a:lnTo>
                    <a:lnTo>
                      <a:pt x="1722" y="2008"/>
                    </a:lnTo>
                    <a:lnTo>
                      <a:pt x="1728" y="1993"/>
                    </a:lnTo>
                    <a:lnTo>
                      <a:pt x="1732" y="1970"/>
                    </a:lnTo>
                    <a:lnTo>
                      <a:pt x="1735" y="1950"/>
                    </a:lnTo>
                    <a:lnTo>
                      <a:pt x="1736" y="1930"/>
                    </a:lnTo>
                    <a:lnTo>
                      <a:pt x="1736" y="1911"/>
                    </a:lnTo>
                    <a:lnTo>
                      <a:pt x="1734" y="1891"/>
                    </a:lnTo>
                    <a:lnTo>
                      <a:pt x="1733" y="1871"/>
                    </a:lnTo>
                    <a:lnTo>
                      <a:pt x="1730" y="1851"/>
                    </a:lnTo>
                    <a:lnTo>
                      <a:pt x="1729" y="1829"/>
                    </a:lnTo>
                    <a:lnTo>
                      <a:pt x="1728" y="1802"/>
                    </a:lnTo>
                    <a:lnTo>
                      <a:pt x="1728" y="1776"/>
                    </a:lnTo>
                    <a:lnTo>
                      <a:pt x="1729" y="1751"/>
                    </a:lnTo>
                    <a:lnTo>
                      <a:pt x="1730" y="1723"/>
                    </a:lnTo>
                    <a:lnTo>
                      <a:pt x="1730" y="1719"/>
                    </a:lnTo>
                    <a:lnTo>
                      <a:pt x="1731" y="1715"/>
                    </a:lnTo>
                    <a:lnTo>
                      <a:pt x="1732" y="1712"/>
                    </a:lnTo>
                    <a:lnTo>
                      <a:pt x="1734" y="1709"/>
                    </a:lnTo>
                    <a:lnTo>
                      <a:pt x="1739" y="1705"/>
                    </a:lnTo>
                    <a:lnTo>
                      <a:pt x="1746" y="1701"/>
                    </a:lnTo>
                    <a:lnTo>
                      <a:pt x="1752" y="1697"/>
                    </a:lnTo>
                    <a:lnTo>
                      <a:pt x="1759" y="1693"/>
                    </a:lnTo>
                    <a:lnTo>
                      <a:pt x="1762" y="1690"/>
                    </a:lnTo>
                    <a:lnTo>
                      <a:pt x="1766" y="1687"/>
                    </a:lnTo>
                    <a:lnTo>
                      <a:pt x="1769" y="1684"/>
                    </a:lnTo>
                    <a:lnTo>
                      <a:pt x="1771" y="1680"/>
                    </a:lnTo>
                    <a:lnTo>
                      <a:pt x="1779" y="1665"/>
                    </a:lnTo>
                    <a:lnTo>
                      <a:pt x="1786" y="1650"/>
                    </a:lnTo>
                    <a:lnTo>
                      <a:pt x="1792" y="1634"/>
                    </a:lnTo>
                    <a:lnTo>
                      <a:pt x="1800" y="1619"/>
                    </a:lnTo>
                    <a:lnTo>
                      <a:pt x="1806" y="1603"/>
                    </a:lnTo>
                    <a:lnTo>
                      <a:pt x="1813" y="1588"/>
                    </a:lnTo>
                    <a:lnTo>
                      <a:pt x="1820" y="1574"/>
                    </a:lnTo>
                    <a:lnTo>
                      <a:pt x="1829" y="1559"/>
                    </a:lnTo>
                    <a:lnTo>
                      <a:pt x="1850" y="1532"/>
                    </a:lnTo>
                    <a:lnTo>
                      <a:pt x="1872" y="1504"/>
                    </a:lnTo>
                    <a:lnTo>
                      <a:pt x="1895" y="1477"/>
                    </a:lnTo>
                    <a:lnTo>
                      <a:pt x="1919" y="1452"/>
                    </a:lnTo>
                    <a:lnTo>
                      <a:pt x="1925" y="1446"/>
                    </a:lnTo>
                    <a:lnTo>
                      <a:pt x="1932" y="1438"/>
                    </a:lnTo>
                    <a:lnTo>
                      <a:pt x="1933" y="1437"/>
                    </a:lnTo>
                    <a:lnTo>
                      <a:pt x="1936" y="1436"/>
                    </a:lnTo>
                    <a:lnTo>
                      <a:pt x="1938" y="1435"/>
                    </a:lnTo>
                    <a:lnTo>
                      <a:pt x="1942" y="1432"/>
                    </a:lnTo>
                    <a:lnTo>
                      <a:pt x="1948" y="1425"/>
                    </a:lnTo>
                    <a:lnTo>
                      <a:pt x="1955" y="1419"/>
                    </a:lnTo>
                    <a:lnTo>
                      <a:pt x="1963" y="1415"/>
                    </a:lnTo>
                    <a:lnTo>
                      <a:pt x="1971" y="1411"/>
                    </a:lnTo>
                    <a:lnTo>
                      <a:pt x="1980" y="1406"/>
                    </a:lnTo>
                    <a:lnTo>
                      <a:pt x="1990" y="1399"/>
                    </a:lnTo>
                    <a:lnTo>
                      <a:pt x="2001" y="1390"/>
                    </a:lnTo>
                    <a:lnTo>
                      <a:pt x="2026" y="1368"/>
                    </a:lnTo>
                    <a:lnTo>
                      <a:pt x="2052" y="1344"/>
                    </a:lnTo>
                    <a:lnTo>
                      <a:pt x="2078" y="1319"/>
                    </a:lnTo>
                    <a:lnTo>
                      <a:pt x="2101" y="1295"/>
                    </a:lnTo>
                    <a:lnTo>
                      <a:pt x="2120" y="1274"/>
                    </a:lnTo>
                    <a:lnTo>
                      <a:pt x="2133" y="1259"/>
                    </a:lnTo>
                    <a:lnTo>
                      <a:pt x="2155" y="1233"/>
                    </a:lnTo>
                    <a:lnTo>
                      <a:pt x="2177" y="1210"/>
                    </a:lnTo>
                    <a:lnTo>
                      <a:pt x="2198" y="1188"/>
                    </a:lnTo>
                    <a:lnTo>
                      <a:pt x="2218" y="1168"/>
                    </a:lnTo>
                    <a:lnTo>
                      <a:pt x="2240" y="1150"/>
                    </a:lnTo>
                    <a:lnTo>
                      <a:pt x="2260" y="1133"/>
                    </a:lnTo>
                    <a:lnTo>
                      <a:pt x="2282" y="1116"/>
                    </a:lnTo>
                    <a:lnTo>
                      <a:pt x="2303" y="1101"/>
                    </a:lnTo>
                    <a:lnTo>
                      <a:pt x="2325" y="1086"/>
                    </a:lnTo>
                    <a:lnTo>
                      <a:pt x="2348" y="1072"/>
                    </a:lnTo>
                    <a:lnTo>
                      <a:pt x="2371" y="1058"/>
                    </a:lnTo>
                    <a:lnTo>
                      <a:pt x="2397" y="1045"/>
                    </a:lnTo>
                    <a:lnTo>
                      <a:pt x="2449" y="1018"/>
                    </a:lnTo>
                    <a:lnTo>
                      <a:pt x="2507" y="990"/>
                    </a:lnTo>
                    <a:lnTo>
                      <a:pt x="2699" y="900"/>
                    </a:lnTo>
                    <a:lnTo>
                      <a:pt x="2725" y="888"/>
                    </a:lnTo>
                    <a:lnTo>
                      <a:pt x="2755" y="873"/>
                    </a:lnTo>
                    <a:lnTo>
                      <a:pt x="2789" y="857"/>
                    </a:lnTo>
                    <a:lnTo>
                      <a:pt x="2825" y="840"/>
                    </a:lnTo>
                    <a:lnTo>
                      <a:pt x="2859" y="823"/>
                    </a:lnTo>
                    <a:lnTo>
                      <a:pt x="2893" y="807"/>
                    </a:lnTo>
                    <a:lnTo>
                      <a:pt x="2923" y="793"/>
                    </a:lnTo>
                    <a:lnTo>
                      <a:pt x="2947" y="782"/>
                    </a:lnTo>
                    <a:lnTo>
                      <a:pt x="2976" y="769"/>
                    </a:lnTo>
                    <a:lnTo>
                      <a:pt x="3006" y="757"/>
                    </a:lnTo>
                    <a:lnTo>
                      <a:pt x="3038" y="745"/>
                    </a:lnTo>
                    <a:lnTo>
                      <a:pt x="3069" y="733"/>
                    </a:lnTo>
                    <a:lnTo>
                      <a:pt x="3136" y="710"/>
                    </a:lnTo>
                    <a:lnTo>
                      <a:pt x="3205" y="689"/>
                    </a:lnTo>
                    <a:lnTo>
                      <a:pt x="3274" y="669"/>
                    </a:lnTo>
                    <a:lnTo>
                      <a:pt x="3342" y="651"/>
                    </a:lnTo>
                    <a:lnTo>
                      <a:pt x="3410" y="633"/>
                    </a:lnTo>
                    <a:lnTo>
                      <a:pt x="3472" y="616"/>
                    </a:lnTo>
                    <a:lnTo>
                      <a:pt x="3506" y="607"/>
                    </a:lnTo>
                    <a:lnTo>
                      <a:pt x="3541" y="599"/>
                    </a:lnTo>
                    <a:lnTo>
                      <a:pt x="3575" y="592"/>
                    </a:lnTo>
                    <a:lnTo>
                      <a:pt x="3608" y="586"/>
                    </a:lnTo>
                    <a:lnTo>
                      <a:pt x="3641" y="581"/>
                    </a:lnTo>
                    <a:lnTo>
                      <a:pt x="3674" y="576"/>
                    </a:lnTo>
                    <a:lnTo>
                      <a:pt x="3707" y="572"/>
                    </a:lnTo>
                    <a:lnTo>
                      <a:pt x="3741" y="569"/>
                    </a:lnTo>
                    <a:lnTo>
                      <a:pt x="3806" y="564"/>
                    </a:lnTo>
                    <a:lnTo>
                      <a:pt x="3873" y="559"/>
                    </a:lnTo>
                    <a:lnTo>
                      <a:pt x="3941" y="556"/>
                    </a:lnTo>
                    <a:lnTo>
                      <a:pt x="4012" y="552"/>
                    </a:lnTo>
                    <a:lnTo>
                      <a:pt x="4024" y="551"/>
                    </a:lnTo>
                    <a:lnTo>
                      <a:pt x="4036" y="547"/>
                    </a:lnTo>
                    <a:lnTo>
                      <a:pt x="4049" y="542"/>
                    </a:lnTo>
                    <a:lnTo>
                      <a:pt x="4062" y="536"/>
                    </a:lnTo>
                    <a:lnTo>
                      <a:pt x="4074" y="530"/>
                    </a:lnTo>
                    <a:lnTo>
                      <a:pt x="4086" y="525"/>
                    </a:lnTo>
                    <a:lnTo>
                      <a:pt x="4098" y="520"/>
                    </a:lnTo>
                    <a:lnTo>
                      <a:pt x="4110" y="518"/>
                    </a:lnTo>
                    <a:lnTo>
                      <a:pt x="4123" y="517"/>
                    </a:lnTo>
                    <a:lnTo>
                      <a:pt x="4131" y="517"/>
                    </a:lnTo>
                    <a:lnTo>
                      <a:pt x="4136" y="517"/>
                    </a:lnTo>
                    <a:lnTo>
                      <a:pt x="4138" y="518"/>
                    </a:lnTo>
                    <a:lnTo>
                      <a:pt x="4136" y="519"/>
                    </a:lnTo>
                    <a:lnTo>
                      <a:pt x="4131" y="522"/>
                    </a:lnTo>
                    <a:lnTo>
                      <a:pt x="4122" y="526"/>
                    </a:lnTo>
                    <a:lnTo>
                      <a:pt x="4110" y="530"/>
                    </a:lnTo>
                    <a:lnTo>
                      <a:pt x="4102" y="533"/>
                    </a:lnTo>
                    <a:lnTo>
                      <a:pt x="4096" y="536"/>
                    </a:lnTo>
                    <a:lnTo>
                      <a:pt x="4090" y="540"/>
                    </a:lnTo>
                    <a:lnTo>
                      <a:pt x="4085" y="545"/>
                    </a:lnTo>
                    <a:lnTo>
                      <a:pt x="4080" y="550"/>
                    </a:lnTo>
                    <a:lnTo>
                      <a:pt x="4077" y="555"/>
                    </a:lnTo>
                    <a:lnTo>
                      <a:pt x="4073" y="561"/>
                    </a:lnTo>
                    <a:lnTo>
                      <a:pt x="4071" y="567"/>
                    </a:lnTo>
                    <a:lnTo>
                      <a:pt x="4067" y="580"/>
                    </a:lnTo>
                    <a:lnTo>
                      <a:pt x="4064" y="593"/>
                    </a:lnTo>
                    <a:lnTo>
                      <a:pt x="4064" y="608"/>
                    </a:lnTo>
                    <a:lnTo>
                      <a:pt x="4064" y="624"/>
                    </a:lnTo>
                    <a:lnTo>
                      <a:pt x="4068" y="655"/>
                    </a:lnTo>
                    <a:lnTo>
                      <a:pt x="4074" y="686"/>
                    </a:lnTo>
                    <a:lnTo>
                      <a:pt x="4076" y="701"/>
                    </a:lnTo>
                    <a:lnTo>
                      <a:pt x="4078" y="716"/>
                    </a:lnTo>
                    <a:lnTo>
                      <a:pt x="4080" y="729"/>
                    </a:lnTo>
                    <a:lnTo>
                      <a:pt x="4081" y="742"/>
                    </a:lnTo>
                    <a:lnTo>
                      <a:pt x="4082" y="766"/>
                    </a:lnTo>
                    <a:lnTo>
                      <a:pt x="4085" y="790"/>
                    </a:lnTo>
                    <a:lnTo>
                      <a:pt x="4089" y="814"/>
                    </a:lnTo>
                    <a:lnTo>
                      <a:pt x="4090" y="838"/>
                    </a:lnTo>
                    <a:lnTo>
                      <a:pt x="4090" y="846"/>
                    </a:lnTo>
                    <a:lnTo>
                      <a:pt x="4091" y="854"/>
                    </a:lnTo>
                    <a:lnTo>
                      <a:pt x="4093" y="862"/>
                    </a:lnTo>
                    <a:lnTo>
                      <a:pt x="4095" y="869"/>
                    </a:lnTo>
                    <a:lnTo>
                      <a:pt x="4097" y="876"/>
                    </a:lnTo>
                    <a:lnTo>
                      <a:pt x="4100" y="882"/>
                    </a:lnTo>
                    <a:lnTo>
                      <a:pt x="4104" y="888"/>
                    </a:lnTo>
                    <a:lnTo>
                      <a:pt x="4108" y="894"/>
                    </a:lnTo>
                    <a:lnTo>
                      <a:pt x="4112" y="899"/>
                    </a:lnTo>
                    <a:lnTo>
                      <a:pt x="4117" y="903"/>
                    </a:lnTo>
                    <a:lnTo>
                      <a:pt x="4121" y="906"/>
                    </a:lnTo>
                    <a:lnTo>
                      <a:pt x="4126" y="909"/>
                    </a:lnTo>
                    <a:lnTo>
                      <a:pt x="4132" y="912"/>
                    </a:lnTo>
                    <a:lnTo>
                      <a:pt x="4137" y="913"/>
                    </a:lnTo>
                    <a:lnTo>
                      <a:pt x="4142" y="914"/>
                    </a:lnTo>
                    <a:lnTo>
                      <a:pt x="4148" y="914"/>
                    </a:lnTo>
                    <a:lnTo>
                      <a:pt x="4150" y="913"/>
                    </a:lnTo>
                    <a:lnTo>
                      <a:pt x="4152" y="912"/>
                    </a:lnTo>
                    <a:lnTo>
                      <a:pt x="4153" y="911"/>
                    </a:lnTo>
                    <a:lnTo>
                      <a:pt x="4153" y="908"/>
                    </a:lnTo>
                    <a:lnTo>
                      <a:pt x="4152" y="903"/>
                    </a:lnTo>
                    <a:lnTo>
                      <a:pt x="4149" y="896"/>
                    </a:lnTo>
                    <a:lnTo>
                      <a:pt x="4139" y="879"/>
                    </a:lnTo>
                    <a:lnTo>
                      <a:pt x="4128" y="860"/>
                    </a:lnTo>
                    <a:lnTo>
                      <a:pt x="4123" y="851"/>
                    </a:lnTo>
                    <a:lnTo>
                      <a:pt x="4120" y="843"/>
                    </a:lnTo>
                    <a:lnTo>
                      <a:pt x="4119" y="839"/>
                    </a:lnTo>
                    <a:lnTo>
                      <a:pt x="4118" y="835"/>
                    </a:lnTo>
                    <a:lnTo>
                      <a:pt x="4118" y="832"/>
                    </a:lnTo>
                    <a:lnTo>
                      <a:pt x="4118" y="829"/>
                    </a:lnTo>
                    <a:lnTo>
                      <a:pt x="4119" y="827"/>
                    </a:lnTo>
                    <a:lnTo>
                      <a:pt x="4121" y="824"/>
                    </a:lnTo>
                    <a:lnTo>
                      <a:pt x="4124" y="823"/>
                    </a:lnTo>
                    <a:lnTo>
                      <a:pt x="4127" y="822"/>
                    </a:lnTo>
                    <a:lnTo>
                      <a:pt x="4132" y="821"/>
                    </a:lnTo>
                    <a:lnTo>
                      <a:pt x="4137" y="821"/>
                    </a:lnTo>
                    <a:lnTo>
                      <a:pt x="4144" y="822"/>
                    </a:lnTo>
                    <a:lnTo>
                      <a:pt x="4151" y="824"/>
                    </a:lnTo>
                    <a:lnTo>
                      <a:pt x="4157" y="826"/>
                    </a:lnTo>
                    <a:lnTo>
                      <a:pt x="4164" y="829"/>
                    </a:lnTo>
                    <a:lnTo>
                      <a:pt x="4170" y="833"/>
                    </a:lnTo>
                    <a:lnTo>
                      <a:pt x="4175" y="837"/>
                    </a:lnTo>
                    <a:lnTo>
                      <a:pt x="4181" y="851"/>
                    </a:lnTo>
                    <a:lnTo>
                      <a:pt x="4187" y="862"/>
                    </a:lnTo>
                    <a:lnTo>
                      <a:pt x="4189" y="861"/>
                    </a:lnTo>
                    <a:lnTo>
                      <a:pt x="4192" y="856"/>
                    </a:lnTo>
                    <a:lnTo>
                      <a:pt x="4195" y="849"/>
                    </a:lnTo>
                    <a:lnTo>
                      <a:pt x="4199" y="842"/>
                    </a:lnTo>
                    <a:lnTo>
                      <a:pt x="4204" y="835"/>
                    </a:lnTo>
                    <a:lnTo>
                      <a:pt x="4209" y="829"/>
                    </a:lnTo>
                    <a:lnTo>
                      <a:pt x="4212" y="826"/>
                    </a:lnTo>
                    <a:lnTo>
                      <a:pt x="4217" y="825"/>
                    </a:lnTo>
                    <a:lnTo>
                      <a:pt x="4220" y="824"/>
                    </a:lnTo>
                    <a:lnTo>
                      <a:pt x="4224" y="824"/>
                    </a:lnTo>
                    <a:lnTo>
                      <a:pt x="4231" y="825"/>
                    </a:lnTo>
                    <a:lnTo>
                      <a:pt x="4235" y="828"/>
                    </a:lnTo>
                    <a:lnTo>
                      <a:pt x="4239" y="832"/>
                    </a:lnTo>
                    <a:lnTo>
                      <a:pt x="4242" y="836"/>
                    </a:lnTo>
                    <a:lnTo>
                      <a:pt x="4246" y="845"/>
                    </a:lnTo>
                    <a:lnTo>
                      <a:pt x="4252" y="853"/>
                    </a:lnTo>
                    <a:lnTo>
                      <a:pt x="4254" y="852"/>
                    </a:lnTo>
                    <a:lnTo>
                      <a:pt x="4257" y="850"/>
                    </a:lnTo>
                    <a:lnTo>
                      <a:pt x="4259" y="848"/>
                    </a:lnTo>
                    <a:lnTo>
                      <a:pt x="4262" y="848"/>
                    </a:lnTo>
                    <a:lnTo>
                      <a:pt x="4264" y="848"/>
                    </a:lnTo>
                    <a:lnTo>
                      <a:pt x="4267" y="848"/>
                    </a:lnTo>
                    <a:lnTo>
                      <a:pt x="4278" y="856"/>
                    </a:lnTo>
                    <a:lnTo>
                      <a:pt x="4284" y="861"/>
                    </a:lnTo>
                    <a:lnTo>
                      <a:pt x="4284" y="862"/>
                    </a:lnTo>
                    <a:lnTo>
                      <a:pt x="4285" y="862"/>
                    </a:lnTo>
                    <a:lnTo>
                      <a:pt x="4286" y="862"/>
                    </a:lnTo>
                    <a:lnTo>
                      <a:pt x="4287" y="861"/>
                    </a:lnTo>
                    <a:lnTo>
                      <a:pt x="4290" y="857"/>
                    </a:lnTo>
                    <a:lnTo>
                      <a:pt x="4294" y="84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2" name="Freeform 57"/>
              <p:cNvSpPr>
                <a:spLocks/>
              </p:cNvSpPr>
              <p:nvPr/>
            </p:nvSpPr>
            <p:spPr bwMode="auto">
              <a:xfrm>
                <a:off x="6032943" y="2133707"/>
                <a:ext cx="314901" cy="193714"/>
              </a:xfrm>
              <a:custGeom>
                <a:avLst/>
                <a:gdLst>
                  <a:gd name="T0" fmla="*/ 766 w 784"/>
                  <a:gd name="T1" fmla="*/ 24 h 542"/>
                  <a:gd name="T2" fmla="*/ 744 w 784"/>
                  <a:gd name="T3" fmla="*/ 16 h 542"/>
                  <a:gd name="T4" fmla="*/ 705 w 784"/>
                  <a:gd name="T5" fmla="*/ 1 h 542"/>
                  <a:gd name="T6" fmla="*/ 688 w 784"/>
                  <a:gd name="T7" fmla="*/ 1 h 542"/>
                  <a:gd name="T8" fmla="*/ 641 w 784"/>
                  <a:gd name="T9" fmla="*/ 21 h 542"/>
                  <a:gd name="T10" fmla="*/ 515 w 784"/>
                  <a:gd name="T11" fmla="*/ 75 h 542"/>
                  <a:gd name="T12" fmla="*/ 461 w 784"/>
                  <a:gd name="T13" fmla="*/ 105 h 542"/>
                  <a:gd name="T14" fmla="*/ 351 w 784"/>
                  <a:gd name="T15" fmla="*/ 180 h 542"/>
                  <a:gd name="T16" fmla="*/ 285 w 784"/>
                  <a:gd name="T17" fmla="*/ 232 h 542"/>
                  <a:gd name="T18" fmla="*/ 231 w 784"/>
                  <a:gd name="T19" fmla="*/ 281 h 542"/>
                  <a:gd name="T20" fmla="*/ 202 w 784"/>
                  <a:gd name="T21" fmla="*/ 316 h 542"/>
                  <a:gd name="T22" fmla="*/ 178 w 784"/>
                  <a:gd name="T23" fmla="*/ 336 h 542"/>
                  <a:gd name="T24" fmla="*/ 94 w 784"/>
                  <a:gd name="T25" fmla="*/ 389 h 542"/>
                  <a:gd name="T26" fmla="*/ 30 w 784"/>
                  <a:gd name="T27" fmla="*/ 430 h 542"/>
                  <a:gd name="T28" fmla="*/ 0 w 784"/>
                  <a:gd name="T29" fmla="*/ 449 h 542"/>
                  <a:gd name="T30" fmla="*/ 0 w 784"/>
                  <a:gd name="T31" fmla="*/ 459 h 542"/>
                  <a:gd name="T32" fmla="*/ 14 w 784"/>
                  <a:gd name="T33" fmla="*/ 500 h 542"/>
                  <a:gd name="T34" fmla="*/ 23 w 784"/>
                  <a:gd name="T35" fmla="*/ 532 h 542"/>
                  <a:gd name="T36" fmla="*/ 32 w 784"/>
                  <a:gd name="T37" fmla="*/ 542 h 542"/>
                  <a:gd name="T38" fmla="*/ 44 w 784"/>
                  <a:gd name="T39" fmla="*/ 536 h 542"/>
                  <a:gd name="T40" fmla="*/ 67 w 784"/>
                  <a:gd name="T41" fmla="*/ 512 h 542"/>
                  <a:gd name="T42" fmla="*/ 81 w 784"/>
                  <a:gd name="T43" fmla="*/ 501 h 542"/>
                  <a:gd name="T44" fmla="*/ 110 w 784"/>
                  <a:gd name="T45" fmla="*/ 494 h 542"/>
                  <a:gd name="T46" fmla="*/ 142 w 784"/>
                  <a:gd name="T47" fmla="*/ 495 h 542"/>
                  <a:gd name="T48" fmla="*/ 169 w 784"/>
                  <a:gd name="T49" fmla="*/ 500 h 542"/>
                  <a:gd name="T50" fmla="*/ 186 w 784"/>
                  <a:gd name="T51" fmla="*/ 500 h 542"/>
                  <a:gd name="T52" fmla="*/ 201 w 784"/>
                  <a:gd name="T53" fmla="*/ 495 h 542"/>
                  <a:gd name="T54" fmla="*/ 221 w 784"/>
                  <a:gd name="T55" fmla="*/ 478 h 542"/>
                  <a:gd name="T56" fmla="*/ 248 w 784"/>
                  <a:gd name="T57" fmla="*/ 436 h 542"/>
                  <a:gd name="T58" fmla="*/ 276 w 784"/>
                  <a:gd name="T59" fmla="*/ 378 h 542"/>
                  <a:gd name="T60" fmla="*/ 314 w 784"/>
                  <a:gd name="T61" fmla="*/ 338 h 542"/>
                  <a:gd name="T62" fmla="*/ 362 w 784"/>
                  <a:gd name="T63" fmla="*/ 304 h 542"/>
                  <a:gd name="T64" fmla="*/ 439 w 784"/>
                  <a:gd name="T65" fmla="*/ 268 h 542"/>
                  <a:gd name="T66" fmla="*/ 566 w 784"/>
                  <a:gd name="T67" fmla="*/ 222 h 542"/>
                  <a:gd name="T68" fmla="*/ 663 w 784"/>
                  <a:gd name="T69" fmla="*/ 182 h 542"/>
                  <a:gd name="T70" fmla="*/ 712 w 784"/>
                  <a:gd name="T71" fmla="*/ 154 h 542"/>
                  <a:gd name="T72" fmla="*/ 749 w 784"/>
                  <a:gd name="T73" fmla="*/ 122 h 542"/>
                  <a:gd name="T74" fmla="*/ 770 w 784"/>
                  <a:gd name="T75" fmla="*/ 82 h 542"/>
                  <a:gd name="T76" fmla="*/ 775 w 784"/>
                  <a:gd name="T77" fmla="*/ 49 h 542"/>
                  <a:gd name="T78" fmla="*/ 782 w 784"/>
                  <a:gd name="T79" fmla="*/ 39 h 542"/>
                  <a:gd name="T80" fmla="*/ 783 w 784"/>
                  <a:gd name="T81" fmla="*/ 34 h 542"/>
                  <a:gd name="T82" fmla="*/ 783 w 784"/>
                  <a:gd name="T83" fmla="*/ 26 h 542"/>
                  <a:gd name="T84" fmla="*/ 783 w 784"/>
                  <a:gd name="T85" fmla="*/ 21 h 542"/>
                  <a:gd name="T86" fmla="*/ 775 w 784"/>
                  <a:gd name="T87" fmla="*/ 23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4" h="542">
                    <a:moveTo>
                      <a:pt x="775" y="23"/>
                    </a:moveTo>
                    <a:lnTo>
                      <a:pt x="770" y="24"/>
                    </a:lnTo>
                    <a:lnTo>
                      <a:pt x="766" y="24"/>
                    </a:lnTo>
                    <a:lnTo>
                      <a:pt x="761" y="23"/>
                    </a:lnTo>
                    <a:lnTo>
                      <a:pt x="755" y="21"/>
                    </a:lnTo>
                    <a:lnTo>
                      <a:pt x="744" y="16"/>
                    </a:lnTo>
                    <a:lnTo>
                      <a:pt x="731" y="10"/>
                    </a:lnTo>
                    <a:lnTo>
                      <a:pt x="718" y="5"/>
                    </a:lnTo>
                    <a:lnTo>
                      <a:pt x="705" y="1"/>
                    </a:lnTo>
                    <a:lnTo>
                      <a:pt x="699" y="0"/>
                    </a:lnTo>
                    <a:lnTo>
                      <a:pt x="694" y="0"/>
                    </a:lnTo>
                    <a:lnTo>
                      <a:pt x="688" y="1"/>
                    </a:lnTo>
                    <a:lnTo>
                      <a:pt x="683" y="4"/>
                    </a:lnTo>
                    <a:lnTo>
                      <a:pt x="668" y="10"/>
                    </a:lnTo>
                    <a:lnTo>
                      <a:pt x="641" y="21"/>
                    </a:lnTo>
                    <a:lnTo>
                      <a:pt x="615" y="31"/>
                    </a:lnTo>
                    <a:lnTo>
                      <a:pt x="599" y="37"/>
                    </a:lnTo>
                    <a:lnTo>
                      <a:pt x="515" y="75"/>
                    </a:lnTo>
                    <a:lnTo>
                      <a:pt x="498" y="83"/>
                    </a:lnTo>
                    <a:lnTo>
                      <a:pt x="481" y="93"/>
                    </a:lnTo>
                    <a:lnTo>
                      <a:pt x="461" y="105"/>
                    </a:lnTo>
                    <a:lnTo>
                      <a:pt x="440" y="118"/>
                    </a:lnTo>
                    <a:lnTo>
                      <a:pt x="395" y="147"/>
                    </a:lnTo>
                    <a:lnTo>
                      <a:pt x="351" y="180"/>
                    </a:lnTo>
                    <a:lnTo>
                      <a:pt x="327" y="198"/>
                    </a:lnTo>
                    <a:lnTo>
                      <a:pt x="306" y="215"/>
                    </a:lnTo>
                    <a:lnTo>
                      <a:pt x="285" y="232"/>
                    </a:lnTo>
                    <a:lnTo>
                      <a:pt x="265" y="249"/>
                    </a:lnTo>
                    <a:lnTo>
                      <a:pt x="248" y="266"/>
                    </a:lnTo>
                    <a:lnTo>
                      <a:pt x="231" y="281"/>
                    </a:lnTo>
                    <a:lnTo>
                      <a:pt x="218" y="296"/>
                    </a:lnTo>
                    <a:lnTo>
                      <a:pt x="207" y="310"/>
                    </a:lnTo>
                    <a:lnTo>
                      <a:pt x="202" y="316"/>
                    </a:lnTo>
                    <a:lnTo>
                      <a:pt x="195" y="323"/>
                    </a:lnTo>
                    <a:lnTo>
                      <a:pt x="188" y="329"/>
                    </a:lnTo>
                    <a:lnTo>
                      <a:pt x="178" y="336"/>
                    </a:lnTo>
                    <a:lnTo>
                      <a:pt x="159" y="349"/>
                    </a:lnTo>
                    <a:lnTo>
                      <a:pt x="138" y="363"/>
                    </a:lnTo>
                    <a:lnTo>
                      <a:pt x="94" y="389"/>
                    </a:lnTo>
                    <a:lnTo>
                      <a:pt x="58" y="413"/>
                    </a:lnTo>
                    <a:lnTo>
                      <a:pt x="45" y="422"/>
                    </a:lnTo>
                    <a:lnTo>
                      <a:pt x="30" y="430"/>
                    </a:lnTo>
                    <a:lnTo>
                      <a:pt x="15" y="438"/>
                    </a:lnTo>
                    <a:lnTo>
                      <a:pt x="2" y="446"/>
                    </a:lnTo>
                    <a:lnTo>
                      <a:pt x="0" y="449"/>
                    </a:lnTo>
                    <a:lnTo>
                      <a:pt x="0" y="451"/>
                    </a:lnTo>
                    <a:lnTo>
                      <a:pt x="0" y="455"/>
                    </a:lnTo>
                    <a:lnTo>
                      <a:pt x="0" y="459"/>
                    </a:lnTo>
                    <a:lnTo>
                      <a:pt x="2" y="469"/>
                    </a:lnTo>
                    <a:lnTo>
                      <a:pt x="6" y="480"/>
                    </a:lnTo>
                    <a:lnTo>
                      <a:pt x="14" y="500"/>
                    </a:lnTo>
                    <a:lnTo>
                      <a:pt x="18" y="513"/>
                    </a:lnTo>
                    <a:lnTo>
                      <a:pt x="21" y="524"/>
                    </a:lnTo>
                    <a:lnTo>
                      <a:pt x="23" y="532"/>
                    </a:lnTo>
                    <a:lnTo>
                      <a:pt x="26" y="538"/>
                    </a:lnTo>
                    <a:lnTo>
                      <a:pt x="29" y="541"/>
                    </a:lnTo>
                    <a:lnTo>
                      <a:pt x="32" y="542"/>
                    </a:lnTo>
                    <a:lnTo>
                      <a:pt x="36" y="542"/>
                    </a:lnTo>
                    <a:lnTo>
                      <a:pt x="40" y="540"/>
                    </a:lnTo>
                    <a:lnTo>
                      <a:pt x="44" y="536"/>
                    </a:lnTo>
                    <a:lnTo>
                      <a:pt x="53" y="528"/>
                    </a:lnTo>
                    <a:lnTo>
                      <a:pt x="62" y="517"/>
                    </a:lnTo>
                    <a:lnTo>
                      <a:pt x="67" y="512"/>
                    </a:lnTo>
                    <a:lnTo>
                      <a:pt x="72" y="508"/>
                    </a:lnTo>
                    <a:lnTo>
                      <a:pt x="77" y="504"/>
                    </a:lnTo>
                    <a:lnTo>
                      <a:pt x="81" y="501"/>
                    </a:lnTo>
                    <a:lnTo>
                      <a:pt x="90" y="498"/>
                    </a:lnTo>
                    <a:lnTo>
                      <a:pt x="100" y="495"/>
                    </a:lnTo>
                    <a:lnTo>
                      <a:pt x="110" y="494"/>
                    </a:lnTo>
                    <a:lnTo>
                      <a:pt x="120" y="493"/>
                    </a:lnTo>
                    <a:lnTo>
                      <a:pt x="132" y="494"/>
                    </a:lnTo>
                    <a:lnTo>
                      <a:pt x="142" y="495"/>
                    </a:lnTo>
                    <a:lnTo>
                      <a:pt x="153" y="497"/>
                    </a:lnTo>
                    <a:lnTo>
                      <a:pt x="163" y="499"/>
                    </a:lnTo>
                    <a:lnTo>
                      <a:pt x="169" y="500"/>
                    </a:lnTo>
                    <a:lnTo>
                      <a:pt x="174" y="501"/>
                    </a:lnTo>
                    <a:lnTo>
                      <a:pt x="180" y="501"/>
                    </a:lnTo>
                    <a:lnTo>
                      <a:pt x="186" y="500"/>
                    </a:lnTo>
                    <a:lnTo>
                      <a:pt x="191" y="499"/>
                    </a:lnTo>
                    <a:lnTo>
                      <a:pt x="196" y="497"/>
                    </a:lnTo>
                    <a:lnTo>
                      <a:pt x="201" y="495"/>
                    </a:lnTo>
                    <a:lnTo>
                      <a:pt x="205" y="493"/>
                    </a:lnTo>
                    <a:lnTo>
                      <a:pt x="213" y="486"/>
                    </a:lnTo>
                    <a:lnTo>
                      <a:pt x="221" y="478"/>
                    </a:lnTo>
                    <a:lnTo>
                      <a:pt x="228" y="468"/>
                    </a:lnTo>
                    <a:lnTo>
                      <a:pt x="235" y="458"/>
                    </a:lnTo>
                    <a:lnTo>
                      <a:pt x="248" y="436"/>
                    </a:lnTo>
                    <a:lnTo>
                      <a:pt x="258" y="414"/>
                    </a:lnTo>
                    <a:lnTo>
                      <a:pt x="267" y="394"/>
                    </a:lnTo>
                    <a:lnTo>
                      <a:pt x="276" y="378"/>
                    </a:lnTo>
                    <a:lnTo>
                      <a:pt x="287" y="364"/>
                    </a:lnTo>
                    <a:lnTo>
                      <a:pt x="300" y="350"/>
                    </a:lnTo>
                    <a:lnTo>
                      <a:pt x="314" y="338"/>
                    </a:lnTo>
                    <a:lnTo>
                      <a:pt x="328" y="326"/>
                    </a:lnTo>
                    <a:lnTo>
                      <a:pt x="345" y="315"/>
                    </a:lnTo>
                    <a:lnTo>
                      <a:pt x="362" y="304"/>
                    </a:lnTo>
                    <a:lnTo>
                      <a:pt x="380" y="295"/>
                    </a:lnTo>
                    <a:lnTo>
                      <a:pt x="400" y="285"/>
                    </a:lnTo>
                    <a:lnTo>
                      <a:pt x="439" y="268"/>
                    </a:lnTo>
                    <a:lnTo>
                      <a:pt x="481" y="252"/>
                    </a:lnTo>
                    <a:lnTo>
                      <a:pt x="524" y="237"/>
                    </a:lnTo>
                    <a:lnTo>
                      <a:pt x="566" y="222"/>
                    </a:lnTo>
                    <a:lnTo>
                      <a:pt x="606" y="207"/>
                    </a:lnTo>
                    <a:lnTo>
                      <a:pt x="645" y="191"/>
                    </a:lnTo>
                    <a:lnTo>
                      <a:pt x="663" y="182"/>
                    </a:lnTo>
                    <a:lnTo>
                      <a:pt x="681" y="173"/>
                    </a:lnTo>
                    <a:lnTo>
                      <a:pt x="697" y="164"/>
                    </a:lnTo>
                    <a:lnTo>
                      <a:pt x="712" y="154"/>
                    </a:lnTo>
                    <a:lnTo>
                      <a:pt x="726" y="144"/>
                    </a:lnTo>
                    <a:lnTo>
                      <a:pt x="738" y="133"/>
                    </a:lnTo>
                    <a:lnTo>
                      <a:pt x="749" y="122"/>
                    </a:lnTo>
                    <a:lnTo>
                      <a:pt x="758" y="109"/>
                    </a:lnTo>
                    <a:lnTo>
                      <a:pt x="765" y="96"/>
                    </a:lnTo>
                    <a:lnTo>
                      <a:pt x="770" y="82"/>
                    </a:lnTo>
                    <a:lnTo>
                      <a:pt x="774" y="67"/>
                    </a:lnTo>
                    <a:lnTo>
                      <a:pt x="775" y="51"/>
                    </a:lnTo>
                    <a:lnTo>
                      <a:pt x="775" y="49"/>
                    </a:lnTo>
                    <a:lnTo>
                      <a:pt x="776" y="44"/>
                    </a:lnTo>
                    <a:lnTo>
                      <a:pt x="779" y="41"/>
                    </a:lnTo>
                    <a:lnTo>
                      <a:pt x="782" y="39"/>
                    </a:lnTo>
                    <a:lnTo>
                      <a:pt x="784" y="37"/>
                    </a:lnTo>
                    <a:lnTo>
                      <a:pt x="783" y="35"/>
                    </a:lnTo>
                    <a:lnTo>
                      <a:pt x="783" y="34"/>
                    </a:lnTo>
                    <a:lnTo>
                      <a:pt x="783" y="32"/>
                    </a:lnTo>
                    <a:lnTo>
                      <a:pt x="783" y="30"/>
                    </a:lnTo>
                    <a:lnTo>
                      <a:pt x="783" y="26"/>
                    </a:lnTo>
                    <a:lnTo>
                      <a:pt x="783" y="23"/>
                    </a:lnTo>
                    <a:lnTo>
                      <a:pt x="783" y="21"/>
                    </a:lnTo>
                    <a:lnTo>
                      <a:pt x="783" y="21"/>
                    </a:lnTo>
                    <a:lnTo>
                      <a:pt x="782" y="20"/>
                    </a:lnTo>
                    <a:lnTo>
                      <a:pt x="781" y="21"/>
                    </a:lnTo>
                    <a:lnTo>
                      <a:pt x="775" y="2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3" name="Freeform 58"/>
              <p:cNvSpPr>
                <a:spLocks/>
              </p:cNvSpPr>
              <p:nvPr/>
            </p:nvSpPr>
            <p:spPr bwMode="auto">
              <a:xfrm>
                <a:off x="6347842" y="2133707"/>
                <a:ext cx="59044" cy="52831"/>
              </a:xfrm>
              <a:custGeom>
                <a:avLst/>
                <a:gdLst>
                  <a:gd name="T0" fmla="*/ 131 w 146"/>
                  <a:gd name="T1" fmla="*/ 23 h 114"/>
                  <a:gd name="T2" fmla="*/ 118 w 146"/>
                  <a:gd name="T3" fmla="*/ 22 h 114"/>
                  <a:gd name="T4" fmla="*/ 108 w 146"/>
                  <a:gd name="T5" fmla="*/ 20 h 114"/>
                  <a:gd name="T6" fmla="*/ 103 w 146"/>
                  <a:gd name="T7" fmla="*/ 16 h 114"/>
                  <a:gd name="T8" fmla="*/ 91 w 146"/>
                  <a:gd name="T9" fmla="*/ 14 h 114"/>
                  <a:gd name="T10" fmla="*/ 76 w 146"/>
                  <a:gd name="T11" fmla="*/ 10 h 114"/>
                  <a:gd name="T12" fmla="*/ 57 w 146"/>
                  <a:gd name="T13" fmla="*/ 4 h 114"/>
                  <a:gd name="T14" fmla="*/ 50 w 146"/>
                  <a:gd name="T15" fmla="*/ 1 h 114"/>
                  <a:gd name="T16" fmla="*/ 43 w 146"/>
                  <a:gd name="T17" fmla="*/ 1 h 114"/>
                  <a:gd name="T18" fmla="*/ 41 w 146"/>
                  <a:gd name="T19" fmla="*/ 7 h 114"/>
                  <a:gd name="T20" fmla="*/ 39 w 146"/>
                  <a:gd name="T21" fmla="*/ 12 h 114"/>
                  <a:gd name="T22" fmla="*/ 36 w 146"/>
                  <a:gd name="T23" fmla="*/ 15 h 114"/>
                  <a:gd name="T24" fmla="*/ 31 w 146"/>
                  <a:gd name="T25" fmla="*/ 21 h 114"/>
                  <a:gd name="T26" fmla="*/ 22 w 146"/>
                  <a:gd name="T27" fmla="*/ 41 h 114"/>
                  <a:gd name="T28" fmla="*/ 19 w 146"/>
                  <a:gd name="T29" fmla="*/ 55 h 114"/>
                  <a:gd name="T30" fmla="*/ 12 w 146"/>
                  <a:gd name="T31" fmla="*/ 68 h 114"/>
                  <a:gd name="T32" fmla="*/ 8 w 146"/>
                  <a:gd name="T33" fmla="*/ 74 h 114"/>
                  <a:gd name="T34" fmla="*/ 3 w 146"/>
                  <a:gd name="T35" fmla="*/ 87 h 114"/>
                  <a:gd name="T36" fmla="*/ 0 w 146"/>
                  <a:gd name="T37" fmla="*/ 98 h 114"/>
                  <a:gd name="T38" fmla="*/ 1 w 146"/>
                  <a:gd name="T39" fmla="*/ 105 h 114"/>
                  <a:gd name="T40" fmla="*/ 5 w 146"/>
                  <a:gd name="T41" fmla="*/ 109 h 114"/>
                  <a:gd name="T42" fmla="*/ 15 w 146"/>
                  <a:gd name="T43" fmla="*/ 114 h 114"/>
                  <a:gd name="T44" fmla="*/ 27 w 146"/>
                  <a:gd name="T45" fmla="*/ 113 h 114"/>
                  <a:gd name="T46" fmla="*/ 37 w 146"/>
                  <a:gd name="T47" fmla="*/ 109 h 114"/>
                  <a:gd name="T48" fmla="*/ 46 w 146"/>
                  <a:gd name="T49" fmla="*/ 102 h 114"/>
                  <a:gd name="T50" fmla="*/ 55 w 146"/>
                  <a:gd name="T51" fmla="*/ 98 h 114"/>
                  <a:gd name="T52" fmla="*/ 65 w 146"/>
                  <a:gd name="T53" fmla="*/ 94 h 114"/>
                  <a:gd name="T54" fmla="*/ 70 w 146"/>
                  <a:gd name="T55" fmla="*/ 91 h 114"/>
                  <a:gd name="T56" fmla="*/ 74 w 146"/>
                  <a:gd name="T57" fmla="*/ 86 h 114"/>
                  <a:gd name="T58" fmla="*/ 89 w 146"/>
                  <a:gd name="T59" fmla="*/ 81 h 114"/>
                  <a:gd name="T60" fmla="*/ 102 w 146"/>
                  <a:gd name="T61" fmla="*/ 76 h 114"/>
                  <a:gd name="T62" fmla="*/ 108 w 146"/>
                  <a:gd name="T63" fmla="*/ 72 h 114"/>
                  <a:gd name="T64" fmla="*/ 117 w 146"/>
                  <a:gd name="T65" fmla="*/ 71 h 114"/>
                  <a:gd name="T66" fmla="*/ 125 w 146"/>
                  <a:gd name="T67" fmla="*/ 66 h 114"/>
                  <a:gd name="T68" fmla="*/ 131 w 146"/>
                  <a:gd name="T69" fmla="*/ 65 h 114"/>
                  <a:gd name="T70" fmla="*/ 133 w 146"/>
                  <a:gd name="T71" fmla="*/ 62 h 114"/>
                  <a:gd name="T72" fmla="*/ 137 w 146"/>
                  <a:gd name="T73" fmla="*/ 56 h 114"/>
                  <a:gd name="T74" fmla="*/ 140 w 146"/>
                  <a:gd name="T75" fmla="*/ 50 h 114"/>
                  <a:gd name="T76" fmla="*/ 143 w 146"/>
                  <a:gd name="T77" fmla="*/ 47 h 114"/>
                  <a:gd name="T78" fmla="*/ 145 w 146"/>
                  <a:gd name="T79" fmla="*/ 35 h 114"/>
                  <a:gd name="T80" fmla="*/ 146 w 146"/>
                  <a:gd name="T81" fmla="*/ 28 h 114"/>
                  <a:gd name="T82" fmla="*/ 144 w 146"/>
                  <a:gd name="T83" fmla="*/ 22 h 114"/>
                  <a:gd name="T84" fmla="*/ 137 w 146"/>
                  <a:gd name="T85" fmla="*/ 2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6" h="114">
                    <a:moveTo>
                      <a:pt x="137" y="22"/>
                    </a:moveTo>
                    <a:lnTo>
                      <a:pt x="131" y="23"/>
                    </a:lnTo>
                    <a:lnTo>
                      <a:pt x="124" y="23"/>
                    </a:lnTo>
                    <a:lnTo>
                      <a:pt x="118" y="22"/>
                    </a:lnTo>
                    <a:lnTo>
                      <a:pt x="111" y="20"/>
                    </a:lnTo>
                    <a:lnTo>
                      <a:pt x="108" y="20"/>
                    </a:lnTo>
                    <a:lnTo>
                      <a:pt x="105" y="18"/>
                    </a:lnTo>
                    <a:lnTo>
                      <a:pt x="103" y="16"/>
                    </a:lnTo>
                    <a:lnTo>
                      <a:pt x="98" y="14"/>
                    </a:lnTo>
                    <a:lnTo>
                      <a:pt x="91" y="14"/>
                    </a:lnTo>
                    <a:lnTo>
                      <a:pt x="86" y="12"/>
                    </a:lnTo>
                    <a:lnTo>
                      <a:pt x="76" y="10"/>
                    </a:lnTo>
                    <a:lnTo>
                      <a:pt x="65" y="6"/>
                    </a:lnTo>
                    <a:lnTo>
                      <a:pt x="57" y="4"/>
                    </a:lnTo>
                    <a:lnTo>
                      <a:pt x="54" y="3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3" y="1"/>
                    </a:lnTo>
                    <a:lnTo>
                      <a:pt x="42" y="4"/>
                    </a:lnTo>
                    <a:lnTo>
                      <a:pt x="41" y="7"/>
                    </a:lnTo>
                    <a:lnTo>
                      <a:pt x="40" y="10"/>
                    </a:lnTo>
                    <a:lnTo>
                      <a:pt x="39" y="12"/>
                    </a:lnTo>
                    <a:lnTo>
                      <a:pt x="38" y="13"/>
                    </a:lnTo>
                    <a:lnTo>
                      <a:pt x="36" y="15"/>
                    </a:lnTo>
                    <a:lnTo>
                      <a:pt x="33" y="18"/>
                    </a:lnTo>
                    <a:lnTo>
                      <a:pt x="31" y="21"/>
                    </a:lnTo>
                    <a:lnTo>
                      <a:pt x="26" y="31"/>
                    </a:lnTo>
                    <a:lnTo>
                      <a:pt x="22" y="41"/>
                    </a:lnTo>
                    <a:lnTo>
                      <a:pt x="21" y="48"/>
                    </a:lnTo>
                    <a:lnTo>
                      <a:pt x="19" y="55"/>
                    </a:lnTo>
                    <a:lnTo>
                      <a:pt x="16" y="62"/>
                    </a:lnTo>
                    <a:lnTo>
                      <a:pt x="12" y="68"/>
                    </a:lnTo>
                    <a:lnTo>
                      <a:pt x="10" y="71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3" y="87"/>
                    </a:lnTo>
                    <a:lnTo>
                      <a:pt x="1" y="94"/>
                    </a:lnTo>
                    <a:lnTo>
                      <a:pt x="0" y="98"/>
                    </a:lnTo>
                    <a:lnTo>
                      <a:pt x="0" y="101"/>
                    </a:lnTo>
                    <a:lnTo>
                      <a:pt x="1" y="105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10" y="112"/>
                    </a:lnTo>
                    <a:lnTo>
                      <a:pt x="15" y="114"/>
                    </a:lnTo>
                    <a:lnTo>
                      <a:pt x="21" y="114"/>
                    </a:lnTo>
                    <a:lnTo>
                      <a:pt x="27" y="113"/>
                    </a:lnTo>
                    <a:lnTo>
                      <a:pt x="32" y="112"/>
                    </a:lnTo>
                    <a:lnTo>
                      <a:pt x="37" y="109"/>
                    </a:lnTo>
                    <a:lnTo>
                      <a:pt x="41" y="105"/>
                    </a:lnTo>
                    <a:lnTo>
                      <a:pt x="46" y="102"/>
                    </a:lnTo>
                    <a:lnTo>
                      <a:pt x="50" y="102"/>
                    </a:lnTo>
                    <a:lnTo>
                      <a:pt x="55" y="98"/>
                    </a:lnTo>
                    <a:lnTo>
                      <a:pt x="61" y="94"/>
                    </a:lnTo>
                    <a:lnTo>
                      <a:pt x="65" y="94"/>
                    </a:lnTo>
                    <a:lnTo>
                      <a:pt x="68" y="93"/>
                    </a:lnTo>
                    <a:lnTo>
                      <a:pt x="70" y="91"/>
                    </a:lnTo>
                    <a:lnTo>
                      <a:pt x="72" y="88"/>
                    </a:lnTo>
                    <a:lnTo>
                      <a:pt x="74" y="86"/>
                    </a:lnTo>
                    <a:lnTo>
                      <a:pt x="76" y="86"/>
                    </a:lnTo>
                    <a:lnTo>
                      <a:pt x="89" y="81"/>
                    </a:lnTo>
                    <a:lnTo>
                      <a:pt x="101" y="77"/>
                    </a:lnTo>
                    <a:lnTo>
                      <a:pt x="102" y="76"/>
                    </a:lnTo>
                    <a:lnTo>
                      <a:pt x="103" y="75"/>
                    </a:lnTo>
                    <a:lnTo>
                      <a:pt x="108" y="72"/>
                    </a:lnTo>
                    <a:lnTo>
                      <a:pt x="113" y="71"/>
                    </a:lnTo>
                    <a:lnTo>
                      <a:pt x="117" y="71"/>
                    </a:lnTo>
                    <a:lnTo>
                      <a:pt x="120" y="69"/>
                    </a:lnTo>
                    <a:lnTo>
                      <a:pt x="125" y="66"/>
                    </a:lnTo>
                    <a:lnTo>
                      <a:pt x="128" y="66"/>
                    </a:lnTo>
                    <a:lnTo>
                      <a:pt x="131" y="65"/>
                    </a:lnTo>
                    <a:lnTo>
                      <a:pt x="132" y="64"/>
                    </a:lnTo>
                    <a:lnTo>
                      <a:pt x="133" y="62"/>
                    </a:lnTo>
                    <a:lnTo>
                      <a:pt x="136" y="59"/>
                    </a:lnTo>
                    <a:lnTo>
                      <a:pt x="137" y="56"/>
                    </a:lnTo>
                    <a:lnTo>
                      <a:pt x="138" y="53"/>
                    </a:lnTo>
                    <a:lnTo>
                      <a:pt x="140" y="50"/>
                    </a:lnTo>
                    <a:lnTo>
                      <a:pt x="141" y="49"/>
                    </a:lnTo>
                    <a:lnTo>
                      <a:pt x="143" y="47"/>
                    </a:lnTo>
                    <a:lnTo>
                      <a:pt x="144" y="41"/>
                    </a:lnTo>
                    <a:lnTo>
                      <a:pt x="145" y="35"/>
                    </a:lnTo>
                    <a:lnTo>
                      <a:pt x="146" y="32"/>
                    </a:lnTo>
                    <a:lnTo>
                      <a:pt x="146" y="28"/>
                    </a:lnTo>
                    <a:lnTo>
                      <a:pt x="145" y="25"/>
                    </a:lnTo>
                    <a:lnTo>
                      <a:pt x="144" y="22"/>
                    </a:lnTo>
                    <a:lnTo>
                      <a:pt x="143" y="21"/>
                    </a:lnTo>
                    <a:lnTo>
                      <a:pt x="137" y="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4" name="Freeform 59"/>
              <p:cNvSpPr>
                <a:spLocks/>
              </p:cNvSpPr>
              <p:nvPr/>
            </p:nvSpPr>
            <p:spPr bwMode="auto">
              <a:xfrm>
                <a:off x="6387206" y="1869555"/>
                <a:ext cx="511714" cy="193714"/>
              </a:xfrm>
              <a:custGeom>
                <a:avLst/>
                <a:gdLst>
                  <a:gd name="T0" fmla="*/ 1088 w 1256"/>
                  <a:gd name="T1" fmla="*/ 171 h 532"/>
                  <a:gd name="T2" fmla="*/ 1048 w 1256"/>
                  <a:gd name="T3" fmla="*/ 203 h 532"/>
                  <a:gd name="T4" fmla="*/ 1002 w 1256"/>
                  <a:gd name="T5" fmla="*/ 224 h 532"/>
                  <a:gd name="T6" fmla="*/ 952 w 1256"/>
                  <a:gd name="T7" fmla="*/ 236 h 532"/>
                  <a:gd name="T8" fmla="*/ 868 w 1256"/>
                  <a:gd name="T9" fmla="*/ 241 h 532"/>
                  <a:gd name="T10" fmla="*/ 792 w 1256"/>
                  <a:gd name="T11" fmla="*/ 243 h 532"/>
                  <a:gd name="T12" fmla="*/ 759 w 1256"/>
                  <a:gd name="T13" fmla="*/ 247 h 532"/>
                  <a:gd name="T14" fmla="*/ 728 w 1256"/>
                  <a:gd name="T15" fmla="*/ 259 h 532"/>
                  <a:gd name="T16" fmla="*/ 662 w 1256"/>
                  <a:gd name="T17" fmla="*/ 298 h 532"/>
                  <a:gd name="T18" fmla="*/ 603 w 1256"/>
                  <a:gd name="T19" fmla="*/ 329 h 532"/>
                  <a:gd name="T20" fmla="*/ 544 w 1256"/>
                  <a:gd name="T21" fmla="*/ 345 h 532"/>
                  <a:gd name="T22" fmla="*/ 486 w 1256"/>
                  <a:gd name="T23" fmla="*/ 355 h 532"/>
                  <a:gd name="T24" fmla="*/ 426 w 1256"/>
                  <a:gd name="T25" fmla="*/ 367 h 532"/>
                  <a:gd name="T26" fmla="*/ 363 w 1256"/>
                  <a:gd name="T27" fmla="*/ 390 h 532"/>
                  <a:gd name="T28" fmla="*/ 324 w 1256"/>
                  <a:gd name="T29" fmla="*/ 414 h 532"/>
                  <a:gd name="T30" fmla="*/ 316 w 1256"/>
                  <a:gd name="T31" fmla="*/ 421 h 532"/>
                  <a:gd name="T32" fmla="*/ 268 w 1256"/>
                  <a:gd name="T33" fmla="*/ 436 h 532"/>
                  <a:gd name="T34" fmla="*/ 236 w 1256"/>
                  <a:gd name="T35" fmla="*/ 453 h 532"/>
                  <a:gd name="T36" fmla="*/ 187 w 1256"/>
                  <a:gd name="T37" fmla="*/ 502 h 532"/>
                  <a:gd name="T38" fmla="*/ 153 w 1256"/>
                  <a:gd name="T39" fmla="*/ 527 h 532"/>
                  <a:gd name="T40" fmla="*/ 128 w 1256"/>
                  <a:gd name="T41" fmla="*/ 532 h 532"/>
                  <a:gd name="T42" fmla="*/ 97 w 1256"/>
                  <a:gd name="T43" fmla="*/ 524 h 532"/>
                  <a:gd name="T44" fmla="*/ 54 w 1256"/>
                  <a:gd name="T45" fmla="*/ 504 h 532"/>
                  <a:gd name="T46" fmla="*/ 0 w 1256"/>
                  <a:gd name="T47" fmla="*/ 476 h 532"/>
                  <a:gd name="T48" fmla="*/ 3 w 1256"/>
                  <a:gd name="T49" fmla="*/ 463 h 532"/>
                  <a:gd name="T50" fmla="*/ 28 w 1256"/>
                  <a:gd name="T51" fmla="*/ 433 h 532"/>
                  <a:gd name="T52" fmla="*/ 58 w 1256"/>
                  <a:gd name="T53" fmla="*/ 390 h 532"/>
                  <a:gd name="T54" fmla="*/ 98 w 1256"/>
                  <a:gd name="T55" fmla="*/ 332 h 532"/>
                  <a:gd name="T56" fmla="*/ 140 w 1256"/>
                  <a:gd name="T57" fmla="*/ 289 h 532"/>
                  <a:gd name="T58" fmla="*/ 163 w 1256"/>
                  <a:gd name="T59" fmla="*/ 273 h 532"/>
                  <a:gd name="T60" fmla="*/ 239 w 1256"/>
                  <a:gd name="T61" fmla="*/ 245 h 532"/>
                  <a:gd name="T62" fmla="*/ 318 w 1256"/>
                  <a:gd name="T63" fmla="*/ 227 h 532"/>
                  <a:gd name="T64" fmla="*/ 427 w 1256"/>
                  <a:gd name="T65" fmla="*/ 209 h 532"/>
                  <a:gd name="T66" fmla="*/ 535 w 1256"/>
                  <a:gd name="T67" fmla="*/ 188 h 532"/>
                  <a:gd name="T68" fmla="*/ 615 w 1256"/>
                  <a:gd name="T69" fmla="*/ 164 h 532"/>
                  <a:gd name="T70" fmla="*/ 703 w 1256"/>
                  <a:gd name="T71" fmla="*/ 142 h 532"/>
                  <a:gd name="T72" fmla="*/ 793 w 1256"/>
                  <a:gd name="T73" fmla="*/ 119 h 532"/>
                  <a:gd name="T74" fmla="*/ 880 w 1256"/>
                  <a:gd name="T75" fmla="*/ 85 h 532"/>
                  <a:gd name="T76" fmla="*/ 991 w 1256"/>
                  <a:gd name="T77" fmla="*/ 41 h 532"/>
                  <a:gd name="T78" fmla="*/ 1057 w 1256"/>
                  <a:gd name="T79" fmla="*/ 18 h 532"/>
                  <a:gd name="T80" fmla="*/ 1172 w 1256"/>
                  <a:gd name="T81" fmla="*/ 0 h 532"/>
                  <a:gd name="T82" fmla="*/ 1188 w 1256"/>
                  <a:gd name="T83" fmla="*/ 1 h 532"/>
                  <a:gd name="T84" fmla="*/ 1213 w 1256"/>
                  <a:gd name="T85" fmla="*/ 9 h 532"/>
                  <a:gd name="T86" fmla="*/ 1235 w 1256"/>
                  <a:gd name="T87" fmla="*/ 18 h 532"/>
                  <a:gd name="T88" fmla="*/ 1248 w 1256"/>
                  <a:gd name="T89" fmla="*/ 28 h 532"/>
                  <a:gd name="T90" fmla="*/ 1255 w 1256"/>
                  <a:gd name="T91" fmla="*/ 42 h 532"/>
                  <a:gd name="T92" fmla="*/ 1255 w 1256"/>
                  <a:gd name="T93" fmla="*/ 58 h 532"/>
                  <a:gd name="T94" fmla="*/ 1248 w 1256"/>
                  <a:gd name="T95" fmla="*/ 70 h 532"/>
                  <a:gd name="T96" fmla="*/ 1225 w 1256"/>
                  <a:gd name="T97" fmla="*/ 83 h 532"/>
                  <a:gd name="T98" fmla="*/ 1189 w 1256"/>
                  <a:gd name="T99" fmla="*/ 88 h 532"/>
                  <a:gd name="T100" fmla="*/ 1150 w 1256"/>
                  <a:gd name="T101" fmla="*/ 98 h 532"/>
                  <a:gd name="T102" fmla="*/ 1137 w 1256"/>
                  <a:gd name="T103" fmla="*/ 108 h 532"/>
                  <a:gd name="T104" fmla="*/ 1126 w 1256"/>
                  <a:gd name="T105" fmla="*/ 116 h 532"/>
                  <a:gd name="T106" fmla="*/ 1119 w 1256"/>
                  <a:gd name="T107" fmla="*/ 128 h 532"/>
                  <a:gd name="T108" fmla="*/ 1109 w 1256"/>
                  <a:gd name="T109" fmla="*/ 14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56" h="532">
                    <a:moveTo>
                      <a:pt x="1109" y="142"/>
                    </a:moveTo>
                    <a:lnTo>
                      <a:pt x="1099" y="157"/>
                    </a:lnTo>
                    <a:lnTo>
                      <a:pt x="1088" y="171"/>
                    </a:lnTo>
                    <a:lnTo>
                      <a:pt x="1075" y="183"/>
                    </a:lnTo>
                    <a:lnTo>
                      <a:pt x="1062" y="194"/>
                    </a:lnTo>
                    <a:lnTo>
                      <a:pt x="1048" y="203"/>
                    </a:lnTo>
                    <a:lnTo>
                      <a:pt x="1034" y="212"/>
                    </a:lnTo>
                    <a:lnTo>
                      <a:pt x="1018" y="218"/>
                    </a:lnTo>
                    <a:lnTo>
                      <a:pt x="1002" y="224"/>
                    </a:lnTo>
                    <a:lnTo>
                      <a:pt x="986" y="229"/>
                    </a:lnTo>
                    <a:lnTo>
                      <a:pt x="969" y="233"/>
                    </a:lnTo>
                    <a:lnTo>
                      <a:pt x="952" y="236"/>
                    </a:lnTo>
                    <a:lnTo>
                      <a:pt x="936" y="238"/>
                    </a:lnTo>
                    <a:lnTo>
                      <a:pt x="901" y="241"/>
                    </a:lnTo>
                    <a:lnTo>
                      <a:pt x="868" y="241"/>
                    </a:lnTo>
                    <a:lnTo>
                      <a:pt x="833" y="241"/>
                    </a:lnTo>
                    <a:lnTo>
                      <a:pt x="804" y="242"/>
                    </a:lnTo>
                    <a:lnTo>
                      <a:pt x="792" y="243"/>
                    </a:lnTo>
                    <a:lnTo>
                      <a:pt x="780" y="244"/>
                    </a:lnTo>
                    <a:lnTo>
                      <a:pt x="770" y="245"/>
                    </a:lnTo>
                    <a:lnTo>
                      <a:pt x="759" y="247"/>
                    </a:lnTo>
                    <a:lnTo>
                      <a:pt x="748" y="250"/>
                    </a:lnTo>
                    <a:lnTo>
                      <a:pt x="738" y="254"/>
                    </a:lnTo>
                    <a:lnTo>
                      <a:pt x="728" y="259"/>
                    </a:lnTo>
                    <a:lnTo>
                      <a:pt x="717" y="264"/>
                    </a:lnTo>
                    <a:lnTo>
                      <a:pt x="692" y="279"/>
                    </a:lnTo>
                    <a:lnTo>
                      <a:pt x="662" y="298"/>
                    </a:lnTo>
                    <a:lnTo>
                      <a:pt x="642" y="311"/>
                    </a:lnTo>
                    <a:lnTo>
                      <a:pt x="622" y="321"/>
                    </a:lnTo>
                    <a:lnTo>
                      <a:pt x="603" y="329"/>
                    </a:lnTo>
                    <a:lnTo>
                      <a:pt x="583" y="336"/>
                    </a:lnTo>
                    <a:lnTo>
                      <a:pt x="564" y="341"/>
                    </a:lnTo>
                    <a:lnTo>
                      <a:pt x="544" y="345"/>
                    </a:lnTo>
                    <a:lnTo>
                      <a:pt x="525" y="349"/>
                    </a:lnTo>
                    <a:lnTo>
                      <a:pt x="506" y="352"/>
                    </a:lnTo>
                    <a:lnTo>
                      <a:pt x="486" y="355"/>
                    </a:lnTo>
                    <a:lnTo>
                      <a:pt x="466" y="358"/>
                    </a:lnTo>
                    <a:lnTo>
                      <a:pt x="447" y="362"/>
                    </a:lnTo>
                    <a:lnTo>
                      <a:pt x="426" y="367"/>
                    </a:lnTo>
                    <a:lnTo>
                      <a:pt x="406" y="373"/>
                    </a:lnTo>
                    <a:lnTo>
                      <a:pt x="384" y="381"/>
                    </a:lnTo>
                    <a:lnTo>
                      <a:pt x="363" y="390"/>
                    </a:lnTo>
                    <a:lnTo>
                      <a:pt x="342" y="402"/>
                    </a:lnTo>
                    <a:lnTo>
                      <a:pt x="328" y="410"/>
                    </a:lnTo>
                    <a:lnTo>
                      <a:pt x="324" y="414"/>
                    </a:lnTo>
                    <a:lnTo>
                      <a:pt x="321" y="419"/>
                    </a:lnTo>
                    <a:lnTo>
                      <a:pt x="319" y="420"/>
                    </a:lnTo>
                    <a:lnTo>
                      <a:pt x="316" y="421"/>
                    </a:lnTo>
                    <a:lnTo>
                      <a:pt x="306" y="424"/>
                    </a:lnTo>
                    <a:lnTo>
                      <a:pt x="282" y="431"/>
                    </a:lnTo>
                    <a:lnTo>
                      <a:pt x="268" y="436"/>
                    </a:lnTo>
                    <a:lnTo>
                      <a:pt x="255" y="441"/>
                    </a:lnTo>
                    <a:lnTo>
                      <a:pt x="244" y="447"/>
                    </a:lnTo>
                    <a:lnTo>
                      <a:pt x="236" y="453"/>
                    </a:lnTo>
                    <a:lnTo>
                      <a:pt x="216" y="473"/>
                    </a:lnTo>
                    <a:lnTo>
                      <a:pt x="197" y="492"/>
                    </a:lnTo>
                    <a:lnTo>
                      <a:pt x="187" y="502"/>
                    </a:lnTo>
                    <a:lnTo>
                      <a:pt x="177" y="511"/>
                    </a:lnTo>
                    <a:lnTo>
                      <a:pt x="165" y="519"/>
                    </a:lnTo>
                    <a:lnTo>
                      <a:pt x="153" y="527"/>
                    </a:lnTo>
                    <a:lnTo>
                      <a:pt x="146" y="530"/>
                    </a:lnTo>
                    <a:lnTo>
                      <a:pt x="138" y="532"/>
                    </a:lnTo>
                    <a:lnTo>
                      <a:pt x="128" y="532"/>
                    </a:lnTo>
                    <a:lnTo>
                      <a:pt x="119" y="530"/>
                    </a:lnTo>
                    <a:lnTo>
                      <a:pt x="108" y="528"/>
                    </a:lnTo>
                    <a:lnTo>
                      <a:pt x="97" y="524"/>
                    </a:lnTo>
                    <a:lnTo>
                      <a:pt x="87" y="520"/>
                    </a:lnTo>
                    <a:lnTo>
                      <a:pt x="76" y="515"/>
                    </a:lnTo>
                    <a:lnTo>
                      <a:pt x="54" y="504"/>
                    </a:lnTo>
                    <a:lnTo>
                      <a:pt x="34" y="493"/>
                    </a:lnTo>
                    <a:lnTo>
                      <a:pt x="16" y="484"/>
                    </a:lnTo>
                    <a:lnTo>
                      <a:pt x="0" y="476"/>
                    </a:lnTo>
                    <a:lnTo>
                      <a:pt x="0" y="473"/>
                    </a:lnTo>
                    <a:lnTo>
                      <a:pt x="1" y="468"/>
                    </a:lnTo>
                    <a:lnTo>
                      <a:pt x="3" y="463"/>
                    </a:lnTo>
                    <a:lnTo>
                      <a:pt x="5" y="459"/>
                    </a:lnTo>
                    <a:lnTo>
                      <a:pt x="13" y="449"/>
                    </a:lnTo>
                    <a:lnTo>
                      <a:pt x="28" y="433"/>
                    </a:lnTo>
                    <a:lnTo>
                      <a:pt x="43" y="417"/>
                    </a:lnTo>
                    <a:lnTo>
                      <a:pt x="51" y="407"/>
                    </a:lnTo>
                    <a:lnTo>
                      <a:pt x="58" y="390"/>
                    </a:lnTo>
                    <a:lnTo>
                      <a:pt x="70" y="372"/>
                    </a:lnTo>
                    <a:lnTo>
                      <a:pt x="83" y="353"/>
                    </a:lnTo>
                    <a:lnTo>
                      <a:pt x="98" y="332"/>
                    </a:lnTo>
                    <a:lnTo>
                      <a:pt x="114" y="313"/>
                    </a:lnTo>
                    <a:lnTo>
                      <a:pt x="132" y="296"/>
                    </a:lnTo>
                    <a:lnTo>
                      <a:pt x="140" y="289"/>
                    </a:lnTo>
                    <a:lnTo>
                      <a:pt x="148" y="282"/>
                    </a:lnTo>
                    <a:lnTo>
                      <a:pt x="156" y="277"/>
                    </a:lnTo>
                    <a:lnTo>
                      <a:pt x="163" y="273"/>
                    </a:lnTo>
                    <a:lnTo>
                      <a:pt x="188" y="262"/>
                    </a:lnTo>
                    <a:lnTo>
                      <a:pt x="212" y="253"/>
                    </a:lnTo>
                    <a:lnTo>
                      <a:pt x="239" y="245"/>
                    </a:lnTo>
                    <a:lnTo>
                      <a:pt x="264" y="238"/>
                    </a:lnTo>
                    <a:lnTo>
                      <a:pt x="291" y="232"/>
                    </a:lnTo>
                    <a:lnTo>
                      <a:pt x="318" y="227"/>
                    </a:lnTo>
                    <a:lnTo>
                      <a:pt x="345" y="222"/>
                    </a:lnTo>
                    <a:lnTo>
                      <a:pt x="372" y="218"/>
                    </a:lnTo>
                    <a:lnTo>
                      <a:pt x="427" y="209"/>
                    </a:lnTo>
                    <a:lnTo>
                      <a:pt x="481" y="200"/>
                    </a:lnTo>
                    <a:lnTo>
                      <a:pt x="509" y="195"/>
                    </a:lnTo>
                    <a:lnTo>
                      <a:pt x="535" y="188"/>
                    </a:lnTo>
                    <a:lnTo>
                      <a:pt x="561" y="181"/>
                    </a:lnTo>
                    <a:lnTo>
                      <a:pt x="586" y="173"/>
                    </a:lnTo>
                    <a:lnTo>
                      <a:pt x="615" y="164"/>
                    </a:lnTo>
                    <a:lnTo>
                      <a:pt x="644" y="156"/>
                    </a:lnTo>
                    <a:lnTo>
                      <a:pt x="674" y="149"/>
                    </a:lnTo>
                    <a:lnTo>
                      <a:pt x="703" y="142"/>
                    </a:lnTo>
                    <a:lnTo>
                      <a:pt x="734" y="135"/>
                    </a:lnTo>
                    <a:lnTo>
                      <a:pt x="764" y="127"/>
                    </a:lnTo>
                    <a:lnTo>
                      <a:pt x="793" y="119"/>
                    </a:lnTo>
                    <a:lnTo>
                      <a:pt x="823" y="108"/>
                    </a:lnTo>
                    <a:lnTo>
                      <a:pt x="848" y="98"/>
                    </a:lnTo>
                    <a:lnTo>
                      <a:pt x="880" y="85"/>
                    </a:lnTo>
                    <a:lnTo>
                      <a:pt x="915" y="70"/>
                    </a:lnTo>
                    <a:lnTo>
                      <a:pt x="953" y="55"/>
                    </a:lnTo>
                    <a:lnTo>
                      <a:pt x="991" y="41"/>
                    </a:lnTo>
                    <a:lnTo>
                      <a:pt x="1026" y="28"/>
                    </a:lnTo>
                    <a:lnTo>
                      <a:pt x="1042" y="23"/>
                    </a:lnTo>
                    <a:lnTo>
                      <a:pt x="1057" y="18"/>
                    </a:lnTo>
                    <a:lnTo>
                      <a:pt x="1070" y="15"/>
                    </a:lnTo>
                    <a:lnTo>
                      <a:pt x="1081" y="13"/>
                    </a:lnTo>
                    <a:lnTo>
                      <a:pt x="1172" y="0"/>
                    </a:lnTo>
                    <a:lnTo>
                      <a:pt x="1178" y="0"/>
                    </a:lnTo>
                    <a:lnTo>
                      <a:pt x="1183" y="0"/>
                    </a:lnTo>
                    <a:lnTo>
                      <a:pt x="1188" y="1"/>
                    </a:lnTo>
                    <a:lnTo>
                      <a:pt x="1192" y="2"/>
                    </a:lnTo>
                    <a:lnTo>
                      <a:pt x="1202" y="5"/>
                    </a:lnTo>
                    <a:lnTo>
                      <a:pt x="1213" y="9"/>
                    </a:lnTo>
                    <a:lnTo>
                      <a:pt x="1220" y="11"/>
                    </a:lnTo>
                    <a:lnTo>
                      <a:pt x="1228" y="14"/>
                    </a:lnTo>
                    <a:lnTo>
                      <a:pt x="1235" y="18"/>
                    </a:lnTo>
                    <a:lnTo>
                      <a:pt x="1242" y="22"/>
                    </a:lnTo>
                    <a:lnTo>
                      <a:pt x="1245" y="24"/>
                    </a:lnTo>
                    <a:lnTo>
                      <a:pt x="1248" y="28"/>
                    </a:lnTo>
                    <a:lnTo>
                      <a:pt x="1251" y="32"/>
                    </a:lnTo>
                    <a:lnTo>
                      <a:pt x="1253" y="37"/>
                    </a:lnTo>
                    <a:lnTo>
                      <a:pt x="1255" y="42"/>
                    </a:lnTo>
                    <a:lnTo>
                      <a:pt x="1256" y="48"/>
                    </a:lnTo>
                    <a:lnTo>
                      <a:pt x="1256" y="53"/>
                    </a:lnTo>
                    <a:lnTo>
                      <a:pt x="1255" y="58"/>
                    </a:lnTo>
                    <a:lnTo>
                      <a:pt x="1254" y="62"/>
                    </a:lnTo>
                    <a:lnTo>
                      <a:pt x="1251" y="66"/>
                    </a:lnTo>
                    <a:lnTo>
                      <a:pt x="1248" y="70"/>
                    </a:lnTo>
                    <a:lnTo>
                      <a:pt x="1243" y="73"/>
                    </a:lnTo>
                    <a:lnTo>
                      <a:pt x="1235" y="79"/>
                    </a:lnTo>
                    <a:lnTo>
                      <a:pt x="1225" y="83"/>
                    </a:lnTo>
                    <a:lnTo>
                      <a:pt x="1214" y="85"/>
                    </a:lnTo>
                    <a:lnTo>
                      <a:pt x="1204" y="86"/>
                    </a:lnTo>
                    <a:lnTo>
                      <a:pt x="1189" y="88"/>
                    </a:lnTo>
                    <a:lnTo>
                      <a:pt x="1169" y="92"/>
                    </a:lnTo>
                    <a:lnTo>
                      <a:pt x="1159" y="95"/>
                    </a:lnTo>
                    <a:lnTo>
                      <a:pt x="1150" y="98"/>
                    </a:lnTo>
                    <a:lnTo>
                      <a:pt x="1143" y="102"/>
                    </a:lnTo>
                    <a:lnTo>
                      <a:pt x="1140" y="105"/>
                    </a:lnTo>
                    <a:lnTo>
                      <a:pt x="1137" y="108"/>
                    </a:lnTo>
                    <a:lnTo>
                      <a:pt x="1135" y="108"/>
                    </a:lnTo>
                    <a:lnTo>
                      <a:pt x="1132" y="108"/>
                    </a:lnTo>
                    <a:lnTo>
                      <a:pt x="1126" y="116"/>
                    </a:lnTo>
                    <a:lnTo>
                      <a:pt x="1121" y="124"/>
                    </a:lnTo>
                    <a:lnTo>
                      <a:pt x="1121" y="127"/>
                    </a:lnTo>
                    <a:lnTo>
                      <a:pt x="1119" y="128"/>
                    </a:lnTo>
                    <a:lnTo>
                      <a:pt x="1117" y="129"/>
                    </a:lnTo>
                    <a:lnTo>
                      <a:pt x="1114" y="134"/>
                    </a:lnTo>
                    <a:lnTo>
                      <a:pt x="1109" y="14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5" name="Freeform 60"/>
              <p:cNvSpPr>
                <a:spLocks/>
              </p:cNvSpPr>
              <p:nvPr/>
            </p:nvSpPr>
            <p:spPr bwMode="auto">
              <a:xfrm>
                <a:off x="6505294" y="2221760"/>
                <a:ext cx="39362" cy="17611"/>
              </a:xfrm>
              <a:custGeom>
                <a:avLst/>
                <a:gdLst>
                  <a:gd name="T0" fmla="*/ 92 w 99"/>
                  <a:gd name="T1" fmla="*/ 19 h 74"/>
                  <a:gd name="T2" fmla="*/ 90 w 99"/>
                  <a:gd name="T3" fmla="*/ 17 h 74"/>
                  <a:gd name="T4" fmla="*/ 88 w 99"/>
                  <a:gd name="T5" fmla="*/ 16 h 74"/>
                  <a:gd name="T6" fmla="*/ 85 w 99"/>
                  <a:gd name="T7" fmla="*/ 15 h 74"/>
                  <a:gd name="T8" fmla="*/ 83 w 99"/>
                  <a:gd name="T9" fmla="*/ 14 h 74"/>
                  <a:gd name="T10" fmla="*/ 77 w 99"/>
                  <a:gd name="T11" fmla="*/ 13 h 74"/>
                  <a:gd name="T12" fmla="*/ 71 w 99"/>
                  <a:gd name="T13" fmla="*/ 13 h 74"/>
                  <a:gd name="T14" fmla="*/ 61 w 99"/>
                  <a:gd name="T15" fmla="*/ 12 h 74"/>
                  <a:gd name="T16" fmla="*/ 51 w 99"/>
                  <a:gd name="T17" fmla="*/ 9 h 74"/>
                  <a:gd name="T18" fmla="*/ 41 w 99"/>
                  <a:gd name="T19" fmla="*/ 5 h 74"/>
                  <a:gd name="T20" fmla="*/ 31 w 99"/>
                  <a:gd name="T21" fmla="*/ 2 h 74"/>
                  <a:gd name="T22" fmla="*/ 26 w 99"/>
                  <a:gd name="T23" fmla="*/ 0 h 74"/>
                  <a:gd name="T24" fmla="*/ 21 w 99"/>
                  <a:gd name="T25" fmla="*/ 1 h 74"/>
                  <a:gd name="T26" fmla="*/ 18 w 99"/>
                  <a:gd name="T27" fmla="*/ 1 h 74"/>
                  <a:gd name="T28" fmla="*/ 16 w 99"/>
                  <a:gd name="T29" fmla="*/ 3 h 74"/>
                  <a:gd name="T30" fmla="*/ 15 w 99"/>
                  <a:gd name="T31" fmla="*/ 5 h 74"/>
                  <a:gd name="T32" fmla="*/ 14 w 99"/>
                  <a:gd name="T33" fmla="*/ 8 h 74"/>
                  <a:gd name="T34" fmla="*/ 13 w 99"/>
                  <a:gd name="T35" fmla="*/ 16 h 74"/>
                  <a:gd name="T36" fmla="*/ 12 w 99"/>
                  <a:gd name="T37" fmla="*/ 25 h 74"/>
                  <a:gd name="T38" fmla="*/ 10 w 99"/>
                  <a:gd name="T39" fmla="*/ 33 h 74"/>
                  <a:gd name="T40" fmla="*/ 7 w 99"/>
                  <a:gd name="T41" fmla="*/ 40 h 74"/>
                  <a:gd name="T42" fmla="*/ 4 w 99"/>
                  <a:gd name="T43" fmla="*/ 47 h 74"/>
                  <a:gd name="T44" fmla="*/ 1 w 99"/>
                  <a:gd name="T45" fmla="*/ 56 h 74"/>
                  <a:gd name="T46" fmla="*/ 0 w 99"/>
                  <a:gd name="T47" fmla="*/ 61 h 74"/>
                  <a:gd name="T48" fmla="*/ 0 w 99"/>
                  <a:gd name="T49" fmla="*/ 65 h 74"/>
                  <a:gd name="T50" fmla="*/ 0 w 99"/>
                  <a:gd name="T51" fmla="*/ 69 h 74"/>
                  <a:gd name="T52" fmla="*/ 1 w 99"/>
                  <a:gd name="T53" fmla="*/ 72 h 74"/>
                  <a:gd name="T54" fmla="*/ 4 w 99"/>
                  <a:gd name="T55" fmla="*/ 74 h 74"/>
                  <a:gd name="T56" fmla="*/ 7 w 99"/>
                  <a:gd name="T57" fmla="*/ 74 h 74"/>
                  <a:gd name="T58" fmla="*/ 12 w 99"/>
                  <a:gd name="T59" fmla="*/ 73 h 74"/>
                  <a:gd name="T60" fmla="*/ 15 w 99"/>
                  <a:gd name="T61" fmla="*/ 72 h 74"/>
                  <a:gd name="T62" fmla="*/ 24 w 99"/>
                  <a:gd name="T63" fmla="*/ 71 h 74"/>
                  <a:gd name="T64" fmla="*/ 32 w 99"/>
                  <a:gd name="T65" fmla="*/ 68 h 74"/>
                  <a:gd name="T66" fmla="*/ 40 w 99"/>
                  <a:gd name="T67" fmla="*/ 65 h 74"/>
                  <a:gd name="T68" fmla="*/ 49 w 99"/>
                  <a:gd name="T69" fmla="*/ 64 h 74"/>
                  <a:gd name="T70" fmla="*/ 62 w 99"/>
                  <a:gd name="T71" fmla="*/ 64 h 74"/>
                  <a:gd name="T72" fmla="*/ 73 w 99"/>
                  <a:gd name="T73" fmla="*/ 63 h 74"/>
                  <a:gd name="T74" fmla="*/ 78 w 99"/>
                  <a:gd name="T75" fmla="*/ 61 h 74"/>
                  <a:gd name="T76" fmla="*/ 83 w 99"/>
                  <a:gd name="T77" fmla="*/ 60 h 74"/>
                  <a:gd name="T78" fmla="*/ 87 w 99"/>
                  <a:gd name="T79" fmla="*/ 57 h 74"/>
                  <a:gd name="T80" fmla="*/ 91 w 99"/>
                  <a:gd name="T81" fmla="*/ 53 h 74"/>
                  <a:gd name="T82" fmla="*/ 94 w 99"/>
                  <a:gd name="T83" fmla="*/ 51 h 74"/>
                  <a:gd name="T84" fmla="*/ 96 w 99"/>
                  <a:gd name="T85" fmla="*/ 47 h 74"/>
                  <a:gd name="T86" fmla="*/ 98 w 99"/>
                  <a:gd name="T87" fmla="*/ 43 h 74"/>
                  <a:gd name="T88" fmla="*/ 99 w 99"/>
                  <a:gd name="T89" fmla="*/ 38 h 74"/>
                  <a:gd name="T90" fmla="*/ 99 w 99"/>
                  <a:gd name="T91" fmla="*/ 33 h 74"/>
                  <a:gd name="T92" fmla="*/ 98 w 99"/>
                  <a:gd name="T93" fmla="*/ 29 h 74"/>
                  <a:gd name="T94" fmla="*/ 96 w 99"/>
                  <a:gd name="T95" fmla="*/ 24 h 74"/>
                  <a:gd name="T96" fmla="*/ 92 w 99"/>
                  <a:gd name="T97" fmla="*/ 1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9" h="74">
                    <a:moveTo>
                      <a:pt x="92" y="19"/>
                    </a:moveTo>
                    <a:lnTo>
                      <a:pt x="90" y="17"/>
                    </a:lnTo>
                    <a:lnTo>
                      <a:pt x="88" y="16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77" y="13"/>
                    </a:lnTo>
                    <a:lnTo>
                      <a:pt x="71" y="13"/>
                    </a:lnTo>
                    <a:lnTo>
                      <a:pt x="61" y="12"/>
                    </a:lnTo>
                    <a:lnTo>
                      <a:pt x="51" y="9"/>
                    </a:lnTo>
                    <a:lnTo>
                      <a:pt x="41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8"/>
                    </a:lnTo>
                    <a:lnTo>
                      <a:pt x="13" y="16"/>
                    </a:lnTo>
                    <a:lnTo>
                      <a:pt x="12" y="25"/>
                    </a:lnTo>
                    <a:lnTo>
                      <a:pt x="10" y="33"/>
                    </a:lnTo>
                    <a:lnTo>
                      <a:pt x="7" y="40"/>
                    </a:lnTo>
                    <a:lnTo>
                      <a:pt x="4" y="47"/>
                    </a:lnTo>
                    <a:lnTo>
                      <a:pt x="1" y="56"/>
                    </a:lnTo>
                    <a:lnTo>
                      <a:pt x="0" y="61"/>
                    </a:lnTo>
                    <a:lnTo>
                      <a:pt x="0" y="65"/>
                    </a:lnTo>
                    <a:lnTo>
                      <a:pt x="0" y="69"/>
                    </a:lnTo>
                    <a:lnTo>
                      <a:pt x="1" y="72"/>
                    </a:lnTo>
                    <a:lnTo>
                      <a:pt x="4" y="74"/>
                    </a:lnTo>
                    <a:lnTo>
                      <a:pt x="7" y="74"/>
                    </a:lnTo>
                    <a:lnTo>
                      <a:pt x="12" y="73"/>
                    </a:lnTo>
                    <a:lnTo>
                      <a:pt x="15" y="72"/>
                    </a:lnTo>
                    <a:lnTo>
                      <a:pt x="24" y="71"/>
                    </a:lnTo>
                    <a:lnTo>
                      <a:pt x="32" y="68"/>
                    </a:lnTo>
                    <a:lnTo>
                      <a:pt x="40" y="65"/>
                    </a:lnTo>
                    <a:lnTo>
                      <a:pt x="49" y="64"/>
                    </a:lnTo>
                    <a:lnTo>
                      <a:pt x="62" y="64"/>
                    </a:lnTo>
                    <a:lnTo>
                      <a:pt x="73" y="63"/>
                    </a:lnTo>
                    <a:lnTo>
                      <a:pt x="78" y="61"/>
                    </a:lnTo>
                    <a:lnTo>
                      <a:pt x="83" y="60"/>
                    </a:lnTo>
                    <a:lnTo>
                      <a:pt x="87" y="57"/>
                    </a:lnTo>
                    <a:lnTo>
                      <a:pt x="91" y="53"/>
                    </a:lnTo>
                    <a:lnTo>
                      <a:pt x="94" y="51"/>
                    </a:lnTo>
                    <a:lnTo>
                      <a:pt x="96" y="47"/>
                    </a:lnTo>
                    <a:lnTo>
                      <a:pt x="98" y="43"/>
                    </a:lnTo>
                    <a:lnTo>
                      <a:pt x="99" y="38"/>
                    </a:lnTo>
                    <a:lnTo>
                      <a:pt x="99" y="33"/>
                    </a:lnTo>
                    <a:lnTo>
                      <a:pt x="98" y="29"/>
                    </a:lnTo>
                    <a:lnTo>
                      <a:pt x="96" y="24"/>
                    </a:lnTo>
                    <a:lnTo>
                      <a:pt x="92" y="1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6" name="Freeform 61"/>
              <p:cNvSpPr>
                <a:spLocks/>
              </p:cNvSpPr>
              <p:nvPr/>
            </p:nvSpPr>
            <p:spPr bwMode="auto">
              <a:xfrm>
                <a:off x="6977643" y="1816724"/>
                <a:ext cx="432988" cy="88051"/>
              </a:xfrm>
              <a:custGeom>
                <a:avLst/>
                <a:gdLst>
                  <a:gd name="T0" fmla="*/ 1099 w 1102"/>
                  <a:gd name="T1" fmla="*/ 52 h 238"/>
                  <a:gd name="T2" fmla="*/ 1097 w 1102"/>
                  <a:gd name="T3" fmla="*/ 45 h 238"/>
                  <a:gd name="T4" fmla="*/ 1092 w 1102"/>
                  <a:gd name="T5" fmla="*/ 41 h 238"/>
                  <a:gd name="T6" fmla="*/ 1086 w 1102"/>
                  <a:gd name="T7" fmla="*/ 36 h 238"/>
                  <a:gd name="T8" fmla="*/ 887 w 1102"/>
                  <a:gd name="T9" fmla="*/ 25 h 238"/>
                  <a:gd name="T10" fmla="*/ 840 w 1102"/>
                  <a:gd name="T11" fmla="*/ 27 h 238"/>
                  <a:gd name="T12" fmla="*/ 761 w 1102"/>
                  <a:gd name="T13" fmla="*/ 37 h 238"/>
                  <a:gd name="T14" fmla="*/ 683 w 1102"/>
                  <a:gd name="T15" fmla="*/ 49 h 238"/>
                  <a:gd name="T16" fmla="*/ 636 w 1102"/>
                  <a:gd name="T17" fmla="*/ 52 h 238"/>
                  <a:gd name="T18" fmla="*/ 458 w 1102"/>
                  <a:gd name="T19" fmla="*/ 62 h 238"/>
                  <a:gd name="T20" fmla="*/ 328 w 1102"/>
                  <a:gd name="T21" fmla="*/ 64 h 238"/>
                  <a:gd name="T22" fmla="*/ 255 w 1102"/>
                  <a:gd name="T23" fmla="*/ 54 h 238"/>
                  <a:gd name="T24" fmla="*/ 216 w 1102"/>
                  <a:gd name="T25" fmla="*/ 42 h 238"/>
                  <a:gd name="T26" fmla="*/ 183 w 1102"/>
                  <a:gd name="T27" fmla="*/ 24 h 238"/>
                  <a:gd name="T28" fmla="*/ 161 w 1102"/>
                  <a:gd name="T29" fmla="*/ 8 h 238"/>
                  <a:gd name="T30" fmla="*/ 144 w 1102"/>
                  <a:gd name="T31" fmla="*/ 2 h 238"/>
                  <a:gd name="T32" fmla="*/ 127 w 1102"/>
                  <a:gd name="T33" fmla="*/ 1 h 238"/>
                  <a:gd name="T34" fmla="*/ 95 w 1102"/>
                  <a:gd name="T35" fmla="*/ 13 h 238"/>
                  <a:gd name="T36" fmla="*/ 64 w 1102"/>
                  <a:gd name="T37" fmla="*/ 35 h 238"/>
                  <a:gd name="T38" fmla="*/ 29 w 1102"/>
                  <a:gd name="T39" fmla="*/ 72 h 238"/>
                  <a:gd name="T40" fmla="*/ 5 w 1102"/>
                  <a:gd name="T41" fmla="*/ 102 h 238"/>
                  <a:gd name="T42" fmla="*/ 0 w 1102"/>
                  <a:gd name="T43" fmla="*/ 121 h 238"/>
                  <a:gd name="T44" fmla="*/ 5 w 1102"/>
                  <a:gd name="T45" fmla="*/ 141 h 238"/>
                  <a:gd name="T46" fmla="*/ 17 w 1102"/>
                  <a:gd name="T47" fmla="*/ 160 h 238"/>
                  <a:gd name="T48" fmla="*/ 50 w 1102"/>
                  <a:gd name="T49" fmla="*/ 188 h 238"/>
                  <a:gd name="T50" fmla="*/ 100 w 1102"/>
                  <a:gd name="T51" fmla="*/ 216 h 238"/>
                  <a:gd name="T52" fmla="*/ 149 w 1102"/>
                  <a:gd name="T53" fmla="*/ 233 h 238"/>
                  <a:gd name="T54" fmla="*/ 189 w 1102"/>
                  <a:gd name="T55" fmla="*/ 238 h 238"/>
                  <a:gd name="T56" fmla="*/ 231 w 1102"/>
                  <a:gd name="T57" fmla="*/ 230 h 238"/>
                  <a:gd name="T58" fmla="*/ 272 w 1102"/>
                  <a:gd name="T59" fmla="*/ 216 h 238"/>
                  <a:gd name="T60" fmla="*/ 339 w 1102"/>
                  <a:gd name="T61" fmla="*/ 186 h 238"/>
                  <a:gd name="T62" fmla="*/ 380 w 1102"/>
                  <a:gd name="T63" fmla="*/ 172 h 238"/>
                  <a:gd name="T64" fmla="*/ 414 w 1102"/>
                  <a:gd name="T65" fmla="*/ 167 h 238"/>
                  <a:gd name="T66" fmla="*/ 457 w 1102"/>
                  <a:gd name="T67" fmla="*/ 168 h 238"/>
                  <a:gd name="T68" fmla="*/ 523 w 1102"/>
                  <a:gd name="T69" fmla="*/ 175 h 238"/>
                  <a:gd name="T70" fmla="*/ 583 w 1102"/>
                  <a:gd name="T71" fmla="*/ 175 h 238"/>
                  <a:gd name="T72" fmla="*/ 638 w 1102"/>
                  <a:gd name="T73" fmla="*/ 165 h 238"/>
                  <a:gd name="T74" fmla="*/ 751 w 1102"/>
                  <a:gd name="T75" fmla="*/ 128 h 238"/>
                  <a:gd name="T76" fmla="*/ 860 w 1102"/>
                  <a:gd name="T77" fmla="*/ 90 h 238"/>
                  <a:gd name="T78" fmla="*/ 937 w 1102"/>
                  <a:gd name="T79" fmla="*/ 76 h 238"/>
                  <a:gd name="T80" fmla="*/ 1018 w 1102"/>
                  <a:gd name="T81" fmla="*/ 71 h 238"/>
                  <a:gd name="T82" fmla="*/ 1075 w 1102"/>
                  <a:gd name="T83" fmla="*/ 70 h 238"/>
                  <a:gd name="T84" fmla="*/ 1097 w 1102"/>
                  <a:gd name="T85" fmla="*/ 66 h 238"/>
                  <a:gd name="T86" fmla="*/ 1102 w 1102"/>
                  <a:gd name="T87" fmla="*/ 6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2" h="238">
                    <a:moveTo>
                      <a:pt x="1100" y="57"/>
                    </a:moveTo>
                    <a:lnTo>
                      <a:pt x="1099" y="55"/>
                    </a:lnTo>
                    <a:lnTo>
                      <a:pt x="1099" y="52"/>
                    </a:lnTo>
                    <a:lnTo>
                      <a:pt x="1099" y="49"/>
                    </a:lnTo>
                    <a:lnTo>
                      <a:pt x="1098" y="47"/>
                    </a:lnTo>
                    <a:lnTo>
                      <a:pt x="1097" y="45"/>
                    </a:lnTo>
                    <a:lnTo>
                      <a:pt x="1094" y="43"/>
                    </a:lnTo>
                    <a:lnTo>
                      <a:pt x="1093" y="42"/>
                    </a:lnTo>
                    <a:lnTo>
                      <a:pt x="1092" y="41"/>
                    </a:lnTo>
                    <a:lnTo>
                      <a:pt x="1091" y="40"/>
                    </a:lnTo>
                    <a:lnTo>
                      <a:pt x="1088" y="38"/>
                    </a:lnTo>
                    <a:lnTo>
                      <a:pt x="1086" y="36"/>
                    </a:lnTo>
                    <a:lnTo>
                      <a:pt x="1083" y="34"/>
                    </a:lnTo>
                    <a:lnTo>
                      <a:pt x="1080" y="33"/>
                    </a:lnTo>
                    <a:lnTo>
                      <a:pt x="887" y="25"/>
                    </a:lnTo>
                    <a:lnTo>
                      <a:pt x="870" y="25"/>
                    </a:lnTo>
                    <a:lnTo>
                      <a:pt x="855" y="25"/>
                    </a:lnTo>
                    <a:lnTo>
                      <a:pt x="840" y="27"/>
                    </a:lnTo>
                    <a:lnTo>
                      <a:pt x="823" y="28"/>
                    </a:lnTo>
                    <a:lnTo>
                      <a:pt x="793" y="32"/>
                    </a:lnTo>
                    <a:lnTo>
                      <a:pt x="761" y="37"/>
                    </a:lnTo>
                    <a:lnTo>
                      <a:pt x="730" y="43"/>
                    </a:lnTo>
                    <a:lnTo>
                      <a:pt x="699" y="47"/>
                    </a:lnTo>
                    <a:lnTo>
                      <a:pt x="683" y="49"/>
                    </a:lnTo>
                    <a:lnTo>
                      <a:pt x="668" y="51"/>
                    </a:lnTo>
                    <a:lnTo>
                      <a:pt x="651" y="52"/>
                    </a:lnTo>
                    <a:lnTo>
                      <a:pt x="636" y="52"/>
                    </a:lnTo>
                    <a:lnTo>
                      <a:pt x="582" y="54"/>
                    </a:lnTo>
                    <a:lnTo>
                      <a:pt x="522" y="58"/>
                    </a:lnTo>
                    <a:lnTo>
                      <a:pt x="458" y="62"/>
                    </a:lnTo>
                    <a:lnTo>
                      <a:pt x="392" y="65"/>
                    </a:lnTo>
                    <a:lnTo>
                      <a:pt x="360" y="65"/>
                    </a:lnTo>
                    <a:lnTo>
                      <a:pt x="328" y="64"/>
                    </a:lnTo>
                    <a:lnTo>
                      <a:pt x="298" y="61"/>
                    </a:lnTo>
                    <a:lnTo>
                      <a:pt x="269" y="57"/>
                    </a:lnTo>
                    <a:lnTo>
                      <a:pt x="255" y="54"/>
                    </a:lnTo>
                    <a:lnTo>
                      <a:pt x="242" y="50"/>
                    </a:lnTo>
                    <a:lnTo>
                      <a:pt x="228" y="46"/>
                    </a:lnTo>
                    <a:lnTo>
                      <a:pt x="216" y="42"/>
                    </a:lnTo>
                    <a:lnTo>
                      <a:pt x="204" y="36"/>
                    </a:lnTo>
                    <a:lnTo>
                      <a:pt x="193" y="30"/>
                    </a:lnTo>
                    <a:lnTo>
                      <a:pt x="183" y="24"/>
                    </a:lnTo>
                    <a:lnTo>
                      <a:pt x="172" y="17"/>
                    </a:lnTo>
                    <a:lnTo>
                      <a:pt x="167" y="12"/>
                    </a:lnTo>
                    <a:lnTo>
                      <a:pt x="161" y="8"/>
                    </a:lnTo>
                    <a:lnTo>
                      <a:pt x="156" y="5"/>
                    </a:lnTo>
                    <a:lnTo>
                      <a:pt x="150" y="3"/>
                    </a:lnTo>
                    <a:lnTo>
                      <a:pt x="144" y="2"/>
                    </a:lnTo>
                    <a:lnTo>
                      <a:pt x="139" y="1"/>
                    </a:lnTo>
                    <a:lnTo>
                      <a:pt x="133" y="0"/>
                    </a:lnTo>
                    <a:lnTo>
                      <a:pt x="127" y="1"/>
                    </a:lnTo>
                    <a:lnTo>
                      <a:pt x="116" y="3"/>
                    </a:lnTo>
                    <a:lnTo>
                      <a:pt x="105" y="6"/>
                    </a:lnTo>
                    <a:lnTo>
                      <a:pt x="95" y="13"/>
                    </a:lnTo>
                    <a:lnTo>
                      <a:pt x="84" y="19"/>
                    </a:lnTo>
                    <a:lnTo>
                      <a:pt x="73" y="27"/>
                    </a:lnTo>
                    <a:lnTo>
                      <a:pt x="64" y="35"/>
                    </a:lnTo>
                    <a:lnTo>
                      <a:pt x="54" y="44"/>
                    </a:lnTo>
                    <a:lnTo>
                      <a:pt x="45" y="54"/>
                    </a:lnTo>
                    <a:lnTo>
                      <a:pt x="29" y="72"/>
                    </a:lnTo>
                    <a:lnTo>
                      <a:pt x="14" y="89"/>
                    </a:lnTo>
                    <a:lnTo>
                      <a:pt x="9" y="95"/>
                    </a:lnTo>
                    <a:lnTo>
                      <a:pt x="5" y="102"/>
                    </a:lnTo>
                    <a:lnTo>
                      <a:pt x="2" y="108"/>
                    </a:lnTo>
                    <a:lnTo>
                      <a:pt x="1" y="115"/>
                    </a:lnTo>
                    <a:lnTo>
                      <a:pt x="0" y="121"/>
                    </a:lnTo>
                    <a:lnTo>
                      <a:pt x="1" y="128"/>
                    </a:lnTo>
                    <a:lnTo>
                      <a:pt x="2" y="135"/>
                    </a:lnTo>
                    <a:lnTo>
                      <a:pt x="5" y="141"/>
                    </a:lnTo>
                    <a:lnTo>
                      <a:pt x="8" y="147"/>
                    </a:lnTo>
                    <a:lnTo>
                      <a:pt x="12" y="154"/>
                    </a:lnTo>
                    <a:lnTo>
                      <a:pt x="17" y="160"/>
                    </a:lnTo>
                    <a:lnTo>
                      <a:pt x="23" y="166"/>
                    </a:lnTo>
                    <a:lnTo>
                      <a:pt x="36" y="177"/>
                    </a:lnTo>
                    <a:lnTo>
                      <a:pt x="50" y="188"/>
                    </a:lnTo>
                    <a:lnTo>
                      <a:pt x="66" y="199"/>
                    </a:lnTo>
                    <a:lnTo>
                      <a:pt x="83" y="208"/>
                    </a:lnTo>
                    <a:lnTo>
                      <a:pt x="100" y="216"/>
                    </a:lnTo>
                    <a:lnTo>
                      <a:pt x="117" y="223"/>
                    </a:lnTo>
                    <a:lnTo>
                      <a:pt x="134" y="229"/>
                    </a:lnTo>
                    <a:lnTo>
                      <a:pt x="149" y="233"/>
                    </a:lnTo>
                    <a:lnTo>
                      <a:pt x="162" y="236"/>
                    </a:lnTo>
                    <a:lnTo>
                      <a:pt x="173" y="238"/>
                    </a:lnTo>
                    <a:lnTo>
                      <a:pt x="189" y="238"/>
                    </a:lnTo>
                    <a:lnTo>
                      <a:pt x="203" y="236"/>
                    </a:lnTo>
                    <a:lnTo>
                      <a:pt x="217" y="234"/>
                    </a:lnTo>
                    <a:lnTo>
                      <a:pt x="231" y="230"/>
                    </a:lnTo>
                    <a:lnTo>
                      <a:pt x="246" y="226"/>
                    </a:lnTo>
                    <a:lnTo>
                      <a:pt x="259" y="221"/>
                    </a:lnTo>
                    <a:lnTo>
                      <a:pt x="272" y="216"/>
                    </a:lnTo>
                    <a:lnTo>
                      <a:pt x="286" y="210"/>
                    </a:lnTo>
                    <a:lnTo>
                      <a:pt x="313" y="198"/>
                    </a:lnTo>
                    <a:lnTo>
                      <a:pt x="339" y="186"/>
                    </a:lnTo>
                    <a:lnTo>
                      <a:pt x="353" y="181"/>
                    </a:lnTo>
                    <a:lnTo>
                      <a:pt x="367" y="176"/>
                    </a:lnTo>
                    <a:lnTo>
                      <a:pt x="380" y="172"/>
                    </a:lnTo>
                    <a:lnTo>
                      <a:pt x="394" y="169"/>
                    </a:lnTo>
                    <a:lnTo>
                      <a:pt x="405" y="167"/>
                    </a:lnTo>
                    <a:lnTo>
                      <a:pt x="414" y="167"/>
                    </a:lnTo>
                    <a:lnTo>
                      <a:pt x="425" y="166"/>
                    </a:lnTo>
                    <a:lnTo>
                      <a:pt x="435" y="166"/>
                    </a:lnTo>
                    <a:lnTo>
                      <a:pt x="457" y="168"/>
                    </a:lnTo>
                    <a:lnTo>
                      <a:pt x="479" y="170"/>
                    </a:lnTo>
                    <a:lnTo>
                      <a:pt x="500" y="173"/>
                    </a:lnTo>
                    <a:lnTo>
                      <a:pt x="523" y="175"/>
                    </a:lnTo>
                    <a:lnTo>
                      <a:pt x="544" y="176"/>
                    </a:lnTo>
                    <a:lnTo>
                      <a:pt x="565" y="176"/>
                    </a:lnTo>
                    <a:lnTo>
                      <a:pt x="583" y="175"/>
                    </a:lnTo>
                    <a:lnTo>
                      <a:pt x="601" y="173"/>
                    </a:lnTo>
                    <a:lnTo>
                      <a:pt x="620" y="169"/>
                    </a:lnTo>
                    <a:lnTo>
                      <a:pt x="638" y="165"/>
                    </a:lnTo>
                    <a:lnTo>
                      <a:pt x="676" y="154"/>
                    </a:lnTo>
                    <a:lnTo>
                      <a:pt x="713" y="142"/>
                    </a:lnTo>
                    <a:lnTo>
                      <a:pt x="751" y="128"/>
                    </a:lnTo>
                    <a:lnTo>
                      <a:pt x="789" y="114"/>
                    </a:lnTo>
                    <a:lnTo>
                      <a:pt x="825" y="101"/>
                    </a:lnTo>
                    <a:lnTo>
                      <a:pt x="860" y="90"/>
                    </a:lnTo>
                    <a:lnTo>
                      <a:pt x="885" y="83"/>
                    </a:lnTo>
                    <a:lnTo>
                      <a:pt x="910" y="79"/>
                    </a:lnTo>
                    <a:lnTo>
                      <a:pt x="937" y="76"/>
                    </a:lnTo>
                    <a:lnTo>
                      <a:pt x="964" y="73"/>
                    </a:lnTo>
                    <a:lnTo>
                      <a:pt x="991" y="72"/>
                    </a:lnTo>
                    <a:lnTo>
                      <a:pt x="1018" y="71"/>
                    </a:lnTo>
                    <a:lnTo>
                      <a:pt x="1045" y="71"/>
                    </a:lnTo>
                    <a:lnTo>
                      <a:pt x="1070" y="70"/>
                    </a:lnTo>
                    <a:lnTo>
                      <a:pt x="1075" y="70"/>
                    </a:lnTo>
                    <a:lnTo>
                      <a:pt x="1086" y="68"/>
                    </a:lnTo>
                    <a:lnTo>
                      <a:pt x="1091" y="68"/>
                    </a:lnTo>
                    <a:lnTo>
                      <a:pt x="1097" y="66"/>
                    </a:lnTo>
                    <a:lnTo>
                      <a:pt x="1101" y="65"/>
                    </a:lnTo>
                    <a:lnTo>
                      <a:pt x="1102" y="64"/>
                    </a:lnTo>
                    <a:lnTo>
                      <a:pt x="1102" y="62"/>
                    </a:lnTo>
                    <a:lnTo>
                      <a:pt x="1100" y="57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7" name="Freeform 62"/>
              <p:cNvSpPr>
                <a:spLocks/>
              </p:cNvSpPr>
              <p:nvPr/>
            </p:nvSpPr>
            <p:spPr bwMode="auto">
              <a:xfrm>
                <a:off x="7489356" y="1799112"/>
                <a:ext cx="39362" cy="35220"/>
              </a:xfrm>
              <a:custGeom>
                <a:avLst/>
                <a:gdLst>
                  <a:gd name="T0" fmla="*/ 85 w 139"/>
                  <a:gd name="T1" fmla="*/ 1 h 80"/>
                  <a:gd name="T2" fmla="*/ 81 w 139"/>
                  <a:gd name="T3" fmla="*/ 0 h 80"/>
                  <a:gd name="T4" fmla="*/ 76 w 139"/>
                  <a:gd name="T5" fmla="*/ 1 h 80"/>
                  <a:gd name="T6" fmla="*/ 71 w 139"/>
                  <a:gd name="T7" fmla="*/ 2 h 80"/>
                  <a:gd name="T8" fmla="*/ 66 w 139"/>
                  <a:gd name="T9" fmla="*/ 4 h 80"/>
                  <a:gd name="T10" fmla="*/ 56 w 139"/>
                  <a:gd name="T11" fmla="*/ 8 h 80"/>
                  <a:gd name="T12" fmla="*/ 48 w 139"/>
                  <a:gd name="T13" fmla="*/ 14 h 80"/>
                  <a:gd name="T14" fmla="*/ 41 w 139"/>
                  <a:gd name="T15" fmla="*/ 19 h 80"/>
                  <a:gd name="T16" fmla="*/ 32 w 139"/>
                  <a:gd name="T17" fmla="*/ 26 h 80"/>
                  <a:gd name="T18" fmla="*/ 23 w 139"/>
                  <a:gd name="T19" fmla="*/ 34 h 80"/>
                  <a:gd name="T20" fmla="*/ 18 w 139"/>
                  <a:gd name="T21" fmla="*/ 39 h 80"/>
                  <a:gd name="T22" fmla="*/ 17 w 139"/>
                  <a:gd name="T23" fmla="*/ 41 h 80"/>
                  <a:gd name="T24" fmla="*/ 15 w 139"/>
                  <a:gd name="T25" fmla="*/ 41 h 80"/>
                  <a:gd name="T26" fmla="*/ 10 w 139"/>
                  <a:gd name="T27" fmla="*/ 46 h 80"/>
                  <a:gd name="T28" fmla="*/ 5 w 139"/>
                  <a:gd name="T29" fmla="*/ 52 h 80"/>
                  <a:gd name="T30" fmla="*/ 2 w 139"/>
                  <a:gd name="T31" fmla="*/ 57 h 80"/>
                  <a:gd name="T32" fmla="*/ 1 w 139"/>
                  <a:gd name="T33" fmla="*/ 62 h 80"/>
                  <a:gd name="T34" fmla="*/ 0 w 139"/>
                  <a:gd name="T35" fmla="*/ 67 h 80"/>
                  <a:gd name="T36" fmla="*/ 0 w 139"/>
                  <a:gd name="T37" fmla="*/ 72 h 80"/>
                  <a:gd name="T38" fmla="*/ 1 w 139"/>
                  <a:gd name="T39" fmla="*/ 75 h 80"/>
                  <a:gd name="T40" fmla="*/ 1 w 139"/>
                  <a:gd name="T41" fmla="*/ 77 h 80"/>
                  <a:gd name="T42" fmla="*/ 3 w 139"/>
                  <a:gd name="T43" fmla="*/ 79 h 80"/>
                  <a:gd name="T44" fmla="*/ 4 w 139"/>
                  <a:gd name="T45" fmla="*/ 80 h 80"/>
                  <a:gd name="T46" fmla="*/ 8 w 139"/>
                  <a:gd name="T47" fmla="*/ 80 h 80"/>
                  <a:gd name="T48" fmla="*/ 13 w 139"/>
                  <a:gd name="T49" fmla="*/ 79 h 80"/>
                  <a:gd name="T50" fmla="*/ 22 w 139"/>
                  <a:gd name="T51" fmla="*/ 75 h 80"/>
                  <a:gd name="T52" fmla="*/ 28 w 139"/>
                  <a:gd name="T53" fmla="*/ 70 h 80"/>
                  <a:gd name="T54" fmla="*/ 39 w 139"/>
                  <a:gd name="T55" fmla="*/ 61 h 80"/>
                  <a:gd name="T56" fmla="*/ 52 w 139"/>
                  <a:gd name="T57" fmla="*/ 53 h 80"/>
                  <a:gd name="T58" fmla="*/ 58 w 139"/>
                  <a:gd name="T59" fmla="*/ 51 h 80"/>
                  <a:gd name="T60" fmla="*/ 64 w 139"/>
                  <a:gd name="T61" fmla="*/ 50 h 80"/>
                  <a:gd name="T62" fmla="*/ 71 w 139"/>
                  <a:gd name="T63" fmla="*/ 50 h 80"/>
                  <a:gd name="T64" fmla="*/ 79 w 139"/>
                  <a:gd name="T65" fmla="*/ 52 h 80"/>
                  <a:gd name="T66" fmla="*/ 83 w 139"/>
                  <a:gd name="T67" fmla="*/ 53 h 80"/>
                  <a:gd name="T68" fmla="*/ 91 w 139"/>
                  <a:gd name="T69" fmla="*/ 55 h 80"/>
                  <a:gd name="T70" fmla="*/ 99 w 139"/>
                  <a:gd name="T71" fmla="*/ 55 h 80"/>
                  <a:gd name="T72" fmla="*/ 110 w 139"/>
                  <a:gd name="T73" fmla="*/ 55 h 80"/>
                  <a:gd name="T74" fmla="*/ 119 w 139"/>
                  <a:gd name="T75" fmla="*/ 53 h 80"/>
                  <a:gd name="T76" fmla="*/ 127 w 139"/>
                  <a:gd name="T77" fmla="*/ 52 h 80"/>
                  <a:gd name="T78" fmla="*/ 133 w 139"/>
                  <a:gd name="T79" fmla="*/ 50 h 80"/>
                  <a:gd name="T80" fmla="*/ 136 w 139"/>
                  <a:gd name="T81" fmla="*/ 47 h 80"/>
                  <a:gd name="T82" fmla="*/ 138 w 139"/>
                  <a:gd name="T83" fmla="*/ 44 h 80"/>
                  <a:gd name="T84" fmla="*/ 139 w 139"/>
                  <a:gd name="T85" fmla="*/ 40 h 80"/>
                  <a:gd name="T86" fmla="*/ 132 w 139"/>
                  <a:gd name="T87" fmla="*/ 31 h 80"/>
                  <a:gd name="T88" fmla="*/ 124 w 139"/>
                  <a:gd name="T89" fmla="*/ 22 h 80"/>
                  <a:gd name="T90" fmla="*/ 122 w 139"/>
                  <a:gd name="T91" fmla="*/ 20 h 80"/>
                  <a:gd name="T92" fmla="*/ 119 w 139"/>
                  <a:gd name="T93" fmla="*/ 19 h 80"/>
                  <a:gd name="T94" fmla="*/ 117 w 139"/>
                  <a:gd name="T95" fmla="*/ 16 h 80"/>
                  <a:gd name="T96" fmla="*/ 116 w 139"/>
                  <a:gd name="T97" fmla="*/ 12 h 80"/>
                  <a:gd name="T98" fmla="*/ 115 w 139"/>
                  <a:gd name="T99" fmla="*/ 11 h 80"/>
                  <a:gd name="T100" fmla="*/ 114 w 139"/>
                  <a:gd name="T101" fmla="*/ 10 h 80"/>
                  <a:gd name="T102" fmla="*/ 113 w 139"/>
                  <a:gd name="T103" fmla="*/ 9 h 80"/>
                  <a:gd name="T104" fmla="*/ 112 w 139"/>
                  <a:gd name="T105" fmla="*/ 8 h 80"/>
                  <a:gd name="T106" fmla="*/ 111 w 139"/>
                  <a:gd name="T107" fmla="*/ 7 h 80"/>
                  <a:gd name="T108" fmla="*/ 110 w 139"/>
                  <a:gd name="T109" fmla="*/ 6 h 80"/>
                  <a:gd name="T110" fmla="*/ 104 w 139"/>
                  <a:gd name="T111" fmla="*/ 5 h 80"/>
                  <a:gd name="T112" fmla="*/ 100 w 139"/>
                  <a:gd name="T113" fmla="*/ 4 h 80"/>
                  <a:gd name="T114" fmla="*/ 98 w 139"/>
                  <a:gd name="T115" fmla="*/ 3 h 80"/>
                  <a:gd name="T116" fmla="*/ 97 w 139"/>
                  <a:gd name="T117" fmla="*/ 3 h 80"/>
                  <a:gd name="T118" fmla="*/ 92 w 139"/>
                  <a:gd name="T119" fmla="*/ 2 h 80"/>
                  <a:gd name="T120" fmla="*/ 85 w 139"/>
                  <a:gd name="T121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9" h="80">
                    <a:moveTo>
                      <a:pt x="85" y="1"/>
                    </a:moveTo>
                    <a:lnTo>
                      <a:pt x="81" y="0"/>
                    </a:lnTo>
                    <a:lnTo>
                      <a:pt x="76" y="1"/>
                    </a:lnTo>
                    <a:lnTo>
                      <a:pt x="71" y="2"/>
                    </a:lnTo>
                    <a:lnTo>
                      <a:pt x="66" y="4"/>
                    </a:lnTo>
                    <a:lnTo>
                      <a:pt x="56" y="8"/>
                    </a:lnTo>
                    <a:lnTo>
                      <a:pt x="48" y="14"/>
                    </a:lnTo>
                    <a:lnTo>
                      <a:pt x="41" y="19"/>
                    </a:lnTo>
                    <a:lnTo>
                      <a:pt x="32" y="26"/>
                    </a:lnTo>
                    <a:lnTo>
                      <a:pt x="23" y="34"/>
                    </a:lnTo>
                    <a:lnTo>
                      <a:pt x="18" y="39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0" y="46"/>
                    </a:lnTo>
                    <a:lnTo>
                      <a:pt x="5" y="52"/>
                    </a:lnTo>
                    <a:lnTo>
                      <a:pt x="2" y="57"/>
                    </a:lnTo>
                    <a:lnTo>
                      <a:pt x="1" y="62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1" y="75"/>
                    </a:lnTo>
                    <a:lnTo>
                      <a:pt x="1" y="77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0"/>
                    </a:lnTo>
                    <a:lnTo>
                      <a:pt x="13" y="79"/>
                    </a:lnTo>
                    <a:lnTo>
                      <a:pt x="22" y="75"/>
                    </a:lnTo>
                    <a:lnTo>
                      <a:pt x="28" y="70"/>
                    </a:lnTo>
                    <a:lnTo>
                      <a:pt x="39" y="61"/>
                    </a:lnTo>
                    <a:lnTo>
                      <a:pt x="52" y="53"/>
                    </a:lnTo>
                    <a:lnTo>
                      <a:pt x="58" y="51"/>
                    </a:lnTo>
                    <a:lnTo>
                      <a:pt x="64" y="50"/>
                    </a:lnTo>
                    <a:lnTo>
                      <a:pt x="71" y="50"/>
                    </a:lnTo>
                    <a:lnTo>
                      <a:pt x="79" y="52"/>
                    </a:lnTo>
                    <a:lnTo>
                      <a:pt x="83" y="53"/>
                    </a:lnTo>
                    <a:lnTo>
                      <a:pt x="91" y="55"/>
                    </a:lnTo>
                    <a:lnTo>
                      <a:pt x="99" y="55"/>
                    </a:lnTo>
                    <a:lnTo>
                      <a:pt x="110" y="55"/>
                    </a:lnTo>
                    <a:lnTo>
                      <a:pt x="119" y="53"/>
                    </a:lnTo>
                    <a:lnTo>
                      <a:pt x="127" y="52"/>
                    </a:lnTo>
                    <a:lnTo>
                      <a:pt x="133" y="50"/>
                    </a:lnTo>
                    <a:lnTo>
                      <a:pt x="136" y="47"/>
                    </a:lnTo>
                    <a:lnTo>
                      <a:pt x="138" y="44"/>
                    </a:lnTo>
                    <a:lnTo>
                      <a:pt x="139" y="40"/>
                    </a:lnTo>
                    <a:lnTo>
                      <a:pt x="132" y="31"/>
                    </a:lnTo>
                    <a:lnTo>
                      <a:pt x="124" y="22"/>
                    </a:lnTo>
                    <a:lnTo>
                      <a:pt x="122" y="20"/>
                    </a:lnTo>
                    <a:lnTo>
                      <a:pt x="119" y="19"/>
                    </a:lnTo>
                    <a:lnTo>
                      <a:pt x="117" y="16"/>
                    </a:lnTo>
                    <a:lnTo>
                      <a:pt x="116" y="12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3" y="9"/>
                    </a:lnTo>
                    <a:lnTo>
                      <a:pt x="112" y="8"/>
                    </a:lnTo>
                    <a:lnTo>
                      <a:pt x="111" y="7"/>
                    </a:lnTo>
                    <a:lnTo>
                      <a:pt x="110" y="6"/>
                    </a:lnTo>
                    <a:lnTo>
                      <a:pt x="104" y="5"/>
                    </a:lnTo>
                    <a:lnTo>
                      <a:pt x="100" y="4"/>
                    </a:lnTo>
                    <a:lnTo>
                      <a:pt x="98" y="3"/>
                    </a:lnTo>
                    <a:lnTo>
                      <a:pt x="97" y="3"/>
                    </a:lnTo>
                    <a:lnTo>
                      <a:pt x="92" y="2"/>
                    </a:lnTo>
                    <a:lnTo>
                      <a:pt x="85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8" name="Freeform 63"/>
              <p:cNvSpPr>
                <a:spLocks/>
              </p:cNvSpPr>
              <p:nvPr/>
            </p:nvSpPr>
            <p:spPr bwMode="auto">
              <a:xfrm>
                <a:off x="7607445" y="1746282"/>
                <a:ext cx="314901" cy="105662"/>
              </a:xfrm>
              <a:custGeom>
                <a:avLst/>
                <a:gdLst>
                  <a:gd name="T0" fmla="*/ 366 w 750"/>
                  <a:gd name="T1" fmla="*/ 62 h 327"/>
                  <a:gd name="T2" fmla="*/ 327 w 750"/>
                  <a:gd name="T3" fmla="*/ 68 h 327"/>
                  <a:gd name="T4" fmla="*/ 287 w 750"/>
                  <a:gd name="T5" fmla="*/ 73 h 327"/>
                  <a:gd name="T6" fmla="*/ 246 w 750"/>
                  <a:gd name="T7" fmla="*/ 75 h 327"/>
                  <a:gd name="T8" fmla="*/ 195 w 750"/>
                  <a:gd name="T9" fmla="*/ 75 h 327"/>
                  <a:gd name="T10" fmla="*/ 146 w 750"/>
                  <a:gd name="T11" fmla="*/ 76 h 327"/>
                  <a:gd name="T12" fmla="*/ 113 w 750"/>
                  <a:gd name="T13" fmla="*/ 79 h 327"/>
                  <a:gd name="T14" fmla="*/ 82 w 750"/>
                  <a:gd name="T15" fmla="*/ 85 h 327"/>
                  <a:gd name="T16" fmla="*/ 54 w 750"/>
                  <a:gd name="T17" fmla="*/ 97 h 327"/>
                  <a:gd name="T18" fmla="*/ 35 w 750"/>
                  <a:gd name="T19" fmla="*/ 110 h 327"/>
                  <a:gd name="T20" fmla="*/ 25 w 750"/>
                  <a:gd name="T21" fmla="*/ 121 h 327"/>
                  <a:gd name="T22" fmla="*/ 17 w 750"/>
                  <a:gd name="T23" fmla="*/ 133 h 327"/>
                  <a:gd name="T24" fmla="*/ 10 w 750"/>
                  <a:gd name="T25" fmla="*/ 148 h 327"/>
                  <a:gd name="T26" fmla="*/ 5 w 750"/>
                  <a:gd name="T27" fmla="*/ 167 h 327"/>
                  <a:gd name="T28" fmla="*/ 1 w 750"/>
                  <a:gd name="T29" fmla="*/ 187 h 327"/>
                  <a:gd name="T30" fmla="*/ 0 w 750"/>
                  <a:gd name="T31" fmla="*/ 220 h 327"/>
                  <a:gd name="T32" fmla="*/ 4 w 750"/>
                  <a:gd name="T33" fmla="*/ 265 h 327"/>
                  <a:gd name="T34" fmla="*/ 12 w 750"/>
                  <a:gd name="T35" fmla="*/ 305 h 327"/>
                  <a:gd name="T36" fmla="*/ 19 w 750"/>
                  <a:gd name="T37" fmla="*/ 325 h 327"/>
                  <a:gd name="T38" fmla="*/ 23 w 750"/>
                  <a:gd name="T39" fmla="*/ 327 h 327"/>
                  <a:gd name="T40" fmla="*/ 30 w 750"/>
                  <a:gd name="T41" fmla="*/ 326 h 327"/>
                  <a:gd name="T42" fmla="*/ 36 w 750"/>
                  <a:gd name="T43" fmla="*/ 325 h 327"/>
                  <a:gd name="T44" fmla="*/ 40 w 750"/>
                  <a:gd name="T45" fmla="*/ 322 h 327"/>
                  <a:gd name="T46" fmla="*/ 51 w 750"/>
                  <a:gd name="T47" fmla="*/ 308 h 327"/>
                  <a:gd name="T48" fmla="*/ 85 w 750"/>
                  <a:gd name="T49" fmla="*/ 264 h 327"/>
                  <a:gd name="T50" fmla="*/ 106 w 750"/>
                  <a:gd name="T51" fmla="*/ 245 h 327"/>
                  <a:gd name="T52" fmla="*/ 124 w 750"/>
                  <a:gd name="T53" fmla="*/ 236 h 327"/>
                  <a:gd name="T54" fmla="*/ 159 w 750"/>
                  <a:gd name="T55" fmla="*/ 227 h 327"/>
                  <a:gd name="T56" fmla="*/ 213 w 750"/>
                  <a:gd name="T57" fmla="*/ 222 h 327"/>
                  <a:gd name="T58" fmla="*/ 263 w 750"/>
                  <a:gd name="T59" fmla="*/ 220 h 327"/>
                  <a:gd name="T60" fmla="*/ 303 w 750"/>
                  <a:gd name="T61" fmla="*/ 219 h 327"/>
                  <a:gd name="T62" fmla="*/ 341 w 750"/>
                  <a:gd name="T63" fmla="*/ 212 h 327"/>
                  <a:gd name="T64" fmla="*/ 376 w 750"/>
                  <a:gd name="T65" fmla="*/ 201 h 327"/>
                  <a:gd name="T66" fmla="*/ 407 w 750"/>
                  <a:gd name="T67" fmla="*/ 185 h 327"/>
                  <a:gd name="T68" fmla="*/ 453 w 750"/>
                  <a:gd name="T69" fmla="*/ 158 h 327"/>
                  <a:gd name="T70" fmla="*/ 500 w 750"/>
                  <a:gd name="T71" fmla="*/ 132 h 327"/>
                  <a:gd name="T72" fmla="*/ 535 w 750"/>
                  <a:gd name="T73" fmla="*/ 117 h 327"/>
                  <a:gd name="T74" fmla="*/ 570 w 750"/>
                  <a:gd name="T75" fmla="*/ 105 h 327"/>
                  <a:gd name="T76" fmla="*/ 604 w 750"/>
                  <a:gd name="T77" fmla="*/ 92 h 327"/>
                  <a:gd name="T78" fmla="*/ 631 w 750"/>
                  <a:gd name="T79" fmla="*/ 83 h 327"/>
                  <a:gd name="T80" fmla="*/ 654 w 750"/>
                  <a:gd name="T81" fmla="*/ 79 h 327"/>
                  <a:gd name="T82" fmla="*/ 692 w 750"/>
                  <a:gd name="T83" fmla="*/ 74 h 327"/>
                  <a:gd name="T84" fmla="*/ 725 w 750"/>
                  <a:gd name="T85" fmla="*/ 67 h 327"/>
                  <a:gd name="T86" fmla="*/ 738 w 750"/>
                  <a:gd name="T87" fmla="*/ 61 h 327"/>
                  <a:gd name="T88" fmla="*/ 744 w 750"/>
                  <a:gd name="T89" fmla="*/ 55 h 327"/>
                  <a:gd name="T90" fmla="*/ 748 w 750"/>
                  <a:gd name="T91" fmla="*/ 48 h 327"/>
                  <a:gd name="T92" fmla="*/ 750 w 750"/>
                  <a:gd name="T93" fmla="*/ 40 h 327"/>
                  <a:gd name="T94" fmla="*/ 749 w 750"/>
                  <a:gd name="T95" fmla="*/ 30 h 327"/>
                  <a:gd name="T96" fmla="*/ 745 w 750"/>
                  <a:gd name="T97" fmla="*/ 18 h 327"/>
                  <a:gd name="T98" fmla="*/ 740 w 750"/>
                  <a:gd name="T99" fmla="*/ 8 h 327"/>
                  <a:gd name="T100" fmla="*/ 734 w 750"/>
                  <a:gd name="T101" fmla="*/ 4 h 327"/>
                  <a:gd name="T102" fmla="*/ 721 w 750"/>
                  <a:gd name="T103" fmla="*/ 1 h 327"/>
                  <a:gd name="T104" fmla="*/ 699 w 750"/>
                  <a:gd name="T105" fmla="*/ 0 h 327"/>
                  <a:gd name="T106" fmla="*/ 671 w 750"/>
                  <a:gd name="T107" fmla="*/ 4 h 327"/>
                  <a:gd name="T108" fmla="*/ 625 w 750"/>
                  <a:gd name="T109" fmla="*/ 14 h 327"/>
                  <a:gd name="T110" fmla="*/ 570 w 750"/>
                  <a:gd name="T111" fmla="*/ 27 h 327"/>
                  <a:gd name="T112" fmla="*/ 532 w 750"/>
                  <a:gd name="T113" fmla="*/ 34 h 327"/>
                  <a:gd name="T114" fmla="*/ 492 w 750"/>
                  <a:gd name="T115" fmla="*/ 41 h 327"/>
                  <a:gd name="T116" fmla="*/ 452 w 750"/>
                  <a:gd name="T117" fmla="*/ 47 h 327"/>
                  <a:gd name="T118" fmla="*/ 415 w 750"/>
                  <a:gd name="T119" fmla="*/ 52 h 327"/>
                  <a:gd name="T120" fmla="*/ 393 w 750"/>
                  <a:gd name="T121" fmla="*/ 53 h 327"/>
                  <a:gd name="T122" fmla="*/ 390 w 750"/>
                  <a:gd name="T123" fmla="*/ 57 h 327"/>
                  <a:gd name="T124" fmla="*/ 383 w 750"/>
                  <a:gd name="T125" fmla="*/ 5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0" h="327">
                    <a:moveTo>
                      <a:pt x="383" y="59"/>
                    </a:moveTo>
                    <a:lnTo>
                      <a:pt x="366" y="62"/>
                    </a:lnTo>
                    <a:lnTo>
                      <a:pt x="346" y="66"/>
                    </a:lnTo>
                    <a:lnTo>
                      <a:pt x="327" y="68"/>
                    </a:lnTo>
                    <a:lnTo>
                      <a:pt x="308" y="71"/>
                    </a:lnTo>
                    <a:lnTo>
                      <a:pt x="287" y="73"/>
                    </a:lnTo>
                    <a:lnTo>
                      <a:pt x="267" y="74"/>
                    </a:lnTo>
                    <a:lnTo>
                      <a:pt x="246" y="75"/>
                    </a:lnTo>
                    <a:lnTo>
                      <a:pt x="226" y="75"/>
                    </a:lnTo>
                    <a:lnTo>
                      <a:pt x="195" y="75"/>
                    </a:lnTo>
                    <a:lnTo>
                      <a:pt x="163" y="75"/>
                    </a:lnTo>
                    <a:lnTo>
                      <a:pt x="146" y="76"/>
                    </a:lnTo>
                    <a:lnTo>
                      <a:pt x="129" y="77"/>
                    </a:lnTo>
                    <a:lnTo>
                      <a:pt x="113" y="79"/>
                    </a:lnTo>
                    <a:lnTo>
                      <a:pt x="98" y="81"/>
                    </a:lnTo>
                    <a:lnTo>
                      <a:pt x="82" y="85"/>
                    </a:lnTo>
                    <a:lnTo>
                      <a:pt x="67" y="90"/>
                    </a:lnTo>
                    <a:lnTo>
                      <a:pt x="54" y="97"/>
                    </a:lnTo>
                    <a:lnTo>
                      <a:pt x="42" y="105"/>
                    </a:lnTo>
                    <a:lnTo>
                      <a:pt x="35" y="110"/>
                    </a:lnTo>
                    <a:lnTo>
                      <a:pt x="30" y="115"/>
                    </a:lnTo>
                    <a:lnTo>
                      <a:pt x="25" y="121"/>
                    </a:lnTo>
                    <a:lnTo>
                      <a:pt x="21" y="127"/>
                    </a:lnTo>
                    <a:lnTo>
                      <a:pt x="17" y="133"/>
                    </a:lnTo>
                    <a:lnTo>
                      <a:pt x="13" y="141"/>
                    </a:lnTo>
                    <a:lnTo>
                      <a:pt x="10" y="148"/>
                    </a:lnTo>
                    <a:lnTo>
                      <a:pt x="7" y="157"/>
                    </a:lnTo>
                    <a:lnTo>
                      <a:pt x="5" y="167"/>
                    </a:lnTo>
                    <a:lnTo>
                      <a:pt x="3" y="177"/>
                    </a:lnTo>
                    <a:lnTo>
                      <a:pt x="1" y="187"/>
                    </a:lnTo>
                    <a:lnTo>
                      <a:pt x="0" y="198"/>
                    </a:lnTo>
                    <a:lnTo>
                      <a:pt x="0" y="220"/>
                    </a:lnTo>
                    <a:lnTo>
                      <a:pt x="1" y="243"/>
                    </a:lnTo>
                    <a:lnTo>
                      <a:pt x="4" y="265"/>
                    </a:lnTo>
                    <a:lnTo>
                      <a:pt x="7" y="286"/>
                    </a:lnTo>
                    <a:lnTo>
                      <a:pt x="12" y="305"/>
                    </a:lnTo>
                    <a:lnTo>
                      <a:pt x="18" y="323"/>
                    </a:lnTo>
                    <a:lnTo>
                      <a:pt x="19" y="325"/>
                    </a:lnTo>
                    <a:lnTo>
                      <a:pt x="21" y="326"/>
                    </a:lnTo>
                    <a:lnTo>
                      <a:pt x="23" y="327"/>
                    </a:lnTo>
                    <a:lnTo>
                      <a:pt x="25" y="327"/>
                    </a:lnTo>
                    <a:lnTo>
                      <a:pt x="30" y="326"/>
                    </a:lnTo>
                    <a:lnTo>
                      <a:pt x="35" y="325"/>
                    </a:lnTo>
                    <a:lnTo>
                      <a:pt x="36" y="325"/>
                    </a:lnTo>
                    <a:lnTo>
                      <a:pt x="37" y="324"/>
                    </a:lnTo>
                    <a:lnTo>
                      <a:pt x="40" y="322"/>
                    </a:lnTo>
                    <a:lnTo>
                      <a:pt x="42" y="319"/>
                    </a:lnTo>
                    <a:lnTo>
                      <a:pt x="51" y="308"/>
                    </a:lnTo>
                    <a:lnTo>
                      <a:pt x="67" y="287"/>
                    </a:lnTo>
                    <a:lnTo>
                      <a:pt x="85" y="264"/>
                    </a:lnTo>
                    <a:lnTo>
                      <a:pt x="99" y="250"/>
                    </a:lnTo>
                    <a:lnTo>
                      <a:pt x="106" y="245"/>
                    </a:lnTo>
                    <a:lnTo>
                      <a:pt x="114" y="241"/>
                    </a:lnTo>
                    <a:lnTo>
                      <a:pt x="124" y="236"/>
                    </a:lnTo>
                    <a:lnTo>
                      <a:pt x="134" y="233"/>
                    </a:lnTo>
                    <a:lnTo>
                      <a:pt x="159" y="227"/>
                    </a:lnTo>
                    <a:lnTo>
                      <a:pt x="185" y="224"/>
                    </a:lnTo>
                    <a:lnTo>
                      <a:pt x="213" y="222"/>
                    </a:lnTo>
                    <a:lnTo>
                      <a:pt x="239" y="221"/>
                    </a:lnTo>
                    <a:lnTo>
                      <a:pt x="263" y="220"/>
                    </a:lnTo>
                    <a:lnTo>
                      <a:pt x="282" y="220"/>
                    </a:lnTo>
                    <a:lnTo>
                      <a:pt x="303" y="219"/>
                    </a:lnTo>
                    <a:lnTo>
                      <a:pt x="323" y="217"/>
                    </a:lnTo>
                    <a:lnTo>
                      <a:pt x="341" y="212"/>
                    </a:lnTo>
                    <a:lnTo>
                      <a:pt x="358" y="207"/>
                    </a:lnTo>
                    <a:lnTo>
                      <a:pt x="376" y="201"/>
                    </a:lnTo>
                    <a:lnTo>
                      <a:pt x="392" y="193"/>
                    </a:lnTo>
                    <a:lnTo>
                      <a:pt x="407" y="185"/>
                    </a:lnTo>
                    <a:lnTo>
                      <a:pt x="423" y="176"/>
                    </a:lnTo>
                    <a:lnTo>
                      <a:pt x="453" y="158"/>
                    </a:lnTo>
                    <a:lnTo>
                      <a:pt x="485" y="140"/>
                    </a:lnTo>
                    <a:lnTo>
                      <a:pt x="500" y="132"/>
                    </a:lnTo>
                    <a:lnTo>
                      <a:pt x="517" y="124"/>
                    </a:lnTo>
                    <a:lnTo>
                      <a:pt x="535" y="117"/>
                    </a:lnTo>
                    <a:lnTo>
                      <a:pt x="553" y="111"/>
                    </a:lnTo>
                    <a:lnTo>
                      <a:pt x="570" y="105"/>
                    </a:lnTo>
                    <a:lnTo>
                      <a:pt x="588" y="99"/>
                    </a:lnTo>
                    <a:lnTo>
                      <a:pt x="604" y="92"/>
                    </a:lnTo>
                    <a:lnTo>
                      <a:pt x="620" y="86"/>
                    </a:lnTo>
                    <a:lnTo>
                      <a:pt x="631" y="83"/>
                    </a:lnTo>
                    <a:lnTo>
                      <a:pt x="642" y="81"/>
                    </a:lnTo>
                    <a:lnTo>
                      <a:pt x="654" y="79"/>
                    </a:lnTo>
                    <a:lnTo>
                      <a:pt x="666" y="77"/>
                    </a:lnTo>
                    <a:lnTo>
                      <a:pt x="692" y="74"/>
                    </a:lnTo>
                    <a:lnTo>
                      <a:pt x="715" y="70"/>
                    </a:lnTo>
                    <a:lnTo>
                      <a:pt x="725" y="67"/>
                    </a:lnTo>
                    <a:lnTo>
                      <a:pt x="733" y="63"/>
                    </a:lnTo>
                    <a:lnTo>
                      <a:pt x="738" y="61"/>
                    </a:lnTo>
                    <a:lnTo>
                      <a:pt x="741" y="58"/>
                    </a:lnTo>
                    <a:lnTo>
                      <a:pt x="744" y="55"/>
                    </a:lnTo>
                    <a:lnTo>
                      <a:pt x="746" y="52"/>
                    </a:lnTo>
                    <a:lnTo>
                      <a:pt x="748" y="48"/>
                    </a:lnTo>
                    <a:lnTo>
                      <a:pt x="749" y="44"/>
                    </a:lnTo>
                    <a:lnTo>
                      <a:pt x="750" y="40"/>
                    </a:lnTo>
                    <a:lnTo>
                      <a:pt x="750" y="35"/>
                    </a:lnTo>
                    <a:lnTo>
                      <a:pt x="749" y="30"/>
                    </a:lnTo>
                    <a:lnTo>
                      <a:pt x="747" y="24"/>
                    </a:lnTo>
                    <a:lnTo>
                      <a:pt x="745" y="18"/>
                    </a:lnTo>
                    <a:lnTo>
                      <a:pt x="742" y="11"/>
                    </a:lnTo>
                    <a:lnTo>
                      <a:pt x="740" y="8"/>
                    </a:lnTo>
                    <a:lnTo>
                      <a:pt x="738" y="6"/>
                    </a:lnTo>
                    <a:lnTo>
                      <a:pt x="734" y="4"/>
                    </a:lnTo>
                    <a:lnTo>
                      <a:pt x="730" y="3"/>
                    </a:lnTo>
                    <a:lnTo>
                      <a:pt x="721" y="1"/>
                    </a:lnTo>
                    <a:lnTo>
                      <a:pt x="711" y="0"/>
                    </a:lnTo>
                    <a:lnTo>
                      <a:pt x="699" y="0"/>
                    </a:lnTo>
                    <a:lnTo>
                      <a:pt x="686" y="2"/>
                    </a:lnTo>
                    <a:lnTo>
                      <a:pt x="671" y="4"/>
                    </a:lnTo>
                    <a:lnTo>
                      <a:pt x="656" y="7"/>
                    </a:lnTo>
                    <a:lnTo>
                      <a:pt x="625" y="14"/>
                    </a:lnTo>
                    <a:lnTo>
                      <a:pt x="596" y="21"/>
                    </a:lnTo>
                    <a:lnTo>
                      <a:pt x="570" y="27"/>
                    </a:lnTo>
                    <a:lnTo>
                      <a:pt x="550" y="31"/>
                    </a:lnTo>
                    <a:lnTo>
                      <a:pt x="532" y="34"/>
                    </a:lnTo>
                    <a:lnTo>
                      <a:pt x="512" y="38"/>
                    </a:lnTo>
                    <a:lnTo>
                      <a:pt x="492" y="41"/>
                    </a:lnTo>
                    <a:lnTo>
                      <a:pt x="473" y="44"/>
                    </a:lnTo>
                    <a:lnTo>
                      <a:pt x="452" y="47"/>
                    </a:lnTo>
                    <a:lnTo>
                      <a:pt x="433" y="50"/>
                    </a:lnTo>
                    <a:lnTo>
                      <a:pt x="415" y="52"/>
                    </a:lnTo>
                    <a:lnTo>
                      <a:pt x="396" y="53"/>
                    </a:lnTo>
                    <a:lnTo>
                      <a:pt x="393" y="53"/>
                    </a:lnTo>
                    <a:lnTo>
                      <a:pt x="391" y="55"/>
                    </a:lnTo>
                    <a:lnTo>
                      <a:pt x="390" y="57"/>
                    </a:lnTo>
                    <a:lnTo>
                      <a:pt x="388" y="58"/>
                    </a:lnTo>
                    <a:lnTo>
                      <a:pt x="383" y="5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99" name="Freeform 64"/>
              <p:cNvSpPr>
                <a:spLocks/>
              </p:cNvSpPr>
              <p:nvPr/>
            </p:nvSpPr>
            <p:spPr bwMode="auto">
              <a:xfrm>
                <a:off x="6662741" y="1922383"/>
                <a:ext cx="1338326" cy="1144672"/>
              </a:xfrm>
              <a:custGeom>
                <a:avLst/>
                <a:gdLst>
                  <a:gd name="T0" fmla="*/ 2841 w 3328"/>
                  <a:gd name="T1" fmla="*/ 355 h 3117"/>
                  <a:gd name="T2" fmla="*/ 2875 w 3328"/>
                  <a:gd name="T3" fmla="*/ 496 h 3117"/>
                  <a:gd name="T4" fmla="*/ 2903 w 3328"/>
                  <a:gd name="T5" fmla="*/ 529 h 3117"/>
                  <a:gd name="T6" fmla="*/ 2846 w 3328"/>
                  <a:gd name="T7" fmla="*/ 625 h 3117"/>
                  <a:gd name="T8" fmla="*/ 2783 w 3328"/>
                  <a:gd name="T9" fmla="*/ 652 h 3117"/>
                  <a:gd name="T10" fmla="*/ 2777 w 3328"/>
                  <a:gd name="T11" fmla="*/ 752 h 3117"/>
                  <a:gd name="T12" fmla="*/ 2721 w 3328"/>
                  <a:gd name="T13" fmla="*/ 842 h 3117"/>
                  <a:gd name="T14" fmla="*/ 2674 w 3328"/>
                  <a:gd name="T15" fmla="*/ 898 h 3117"/>
                  <a:gd name="T16" fmla="*/ 2700 w 3328"/>
                  <a:gd name="T17" fmla="*/ 949 h 3117"/>
                  <a:gd name="T18" fmla="*/ 2681 w 3328"/>
                  <a:gd name="T19" fmla="*/ 1062 h 3117"/>
                  <a:gd name="T20" fmla="*/ 2558 w 3328"/>
                  <a:gd name="T21" fmla="*/ 1434 h 3117"/>
                  <a:gd name="T22" fmla="*/ 2624 w 3328"/>
                  <a:gd name="T23" fmla="*/ 1508 h 3117"/>
                  <a:gd name="T24" fmla="*/ 2754 w 3328"/>
                  <a:gd name="T25" fmla="*/ 1532 h 3117"/>
                  <a:gd name="T26" fmla="*/ 2879 w 3328"/>
                  <a:gd name="T27" fmla="*/ 1567 h 3117"/>
                  <a:gd name="T28" fmla="*/ 2998 w 3328"/>
                  <a:gd name="T29" fmla="*/ 1721 h 3117"/>
                  <a:gd name="T30" fmla="*/ 3145 w 3328"/>
                  <a:gd name="T31" fmla="*/ 1758 h 3117"/>
                  <a:gd name="T32" fmla="*/ 3134 w 3328"/>
                  <a:gd name="T33" fmla="*/ 1929 h 3117"/>
                  <a:gd name="T34" fmla="*/ 3294 w 3328"/>
                  <a:gd name="T35" fmla="*/ 2328 h 3117"/>
                  <a:gd name="T36" fmla="*/ 3261 w 3328"/>
                  <a:gd name="T37" fmla="*/ 2391 h 3117"/>
                  <a:gd name="T38" fmla="*/ 3247 w 3328"/>
                  <a:gd name="T39" fmla="*/ 2420 h 3117"/>
                  <a:gd name="T40" fmla="*/ 2911 w 3328"/>
                  <a:gd name="T41" fmla="*/ 2489 h 3117"/>
                  <a:gd name="T42" fmla="*/ 2799 w 3328"/>
                  <a:gd name="T43" fmla="*/ 2487 h 3117"/>
                  <a:gd name="T44" fmla="*/ 2761 w 3328"/>
                  <a:gd name="T45" fmla="*/ 2523 h 3117"/>
                  <a:gd name="T46" fmla="*/ 2711 w 3328"/>
                  <a:gd name="T47" fmla="*/ 2577 h 3117"/>
                  <a:gd name="T48" fmla="*/ 2688 w 3328"/>
                  <a:gd name="T49" fmla="*/ 2619 h 3117"/>
                  <a:gd name="T50" fmla="*/ 2664 w 3328"/>
                  <a:gd name="T51" fmla="*/ 2663 h 3117"/>
                  <a:gd name="T52" fmla="*/ 1751 w 3328"/>
                  <a:gd name="T53" fmla="*/ 3035 h 3117"/>
                  <a:gd name="T54" fmla="*/ 1310 w 3328"/>
                  <a:gd name="T55" fmla="*/ 3000 h 3117"/>
                  <a:gd name="T56" fmla="*/ 1171 w 3328"/>
                  <a:gd name="T57" fmla="*/ 2916 h 3117"/>
                  <a:gd name="T58" fmla="*/ 1064 w 3328"/>
                  <a:gd name="T59" fmla="*/ 2915 h 3117"/>
                  <a:gd name="T60" fmla="*/ 1027 w 3328"/>
                  <a:gd name="T61" fmla="*/ 2898 h 3117"/>
                  <a:gd name="T62" fmla="*/ 949 w 3328"/>
                  <a:gd name="T63" fmla="*/ 2915 h 3117"/>
                  <a:gd name="T64" fmla="*/ 922 w 3328"/>
                  <a:gd name="T65" fmla="*/ 2836 h 3117"/>
                  <a:gd name="T66" fmla="*/ 859 w 3328"/>
                  <a:gd name="T67" fmla="*/ 2834 h 3117"/>
                  <a:gd name="T68" fmla="*/ 727 w 3328"/>
                  <a:gd name="T69" fmla="*/ 2876 h 3117"/>
                  <a:gd name="T70" fmla="*/ 636 w 3328"/>
                  <a:gd name="T71" fmla="*/ 2961 h 3117"/>
                  <a:gd name="T72" fmla="*/ 338 w 3328"/>
                  <a:gd name="T73" fmla="*/ 2861 h 3117"/>
                  <a:gd name="T74" fmla="*/ 149 w 3328"/>
                  <a:gd name="T75" fmla="*/ 2842 h 3117"/>
                  <a:gd name="T76" fmla="*/ 17 w 3328"/>
                  <a:gd name="T77" fmla="*/ 2657 h 3117"/>
                  <a:gd name="T78" fmla="*/ 160 w 3328"/>
                  <a:gd name="T79" fmla="*/ 2556 h 3117"/>
                  <a:gd name="T80" fmla="*/ 156 w 3328"/>
                  <a:gd name="T81" fmla="*/ 2386 h 3117"/>
                  <a:gd name="T82" fmla="*/ 177 w 3328"/>
                  <a:gd name="T83" fmla="*/ 2276 h 3117"/>
                  <a:gd name="T84" fmla="*/ 146 w 3328"/>
                  <a:gd name="T85" fmla="*/ 2114 h 3117"/>
                  <a:gd name="T86" fmla="*/ 125 w 3328"/>
                  <a:gd name="T87" fmla="*/ 1961 h 3117"/>
                  <a:gd name="T88" fmla="*/ 58 w 3328"/>
                  <a:gd name="T89" fmla="*/ 1832 h 3117"/>
                  <a:gd name="T90" fmla="*/ 41 w 3328"/>
                  <a:gd name="T91" fmla="*/ 1726 h 3117"/>
                  <a:gd name="T92" fmla="*/ 121 w 3328"/>
                  <a:gd name="T93" fmla="*/ 1799 h 3117"/>
                  <a:gd name="T94" fmla="*/ 71 w 3328"/>
                  <a:gd name="T95" fmla="*/ 1615 h 3117"/>
                  <a:gd name="T96" fmla="*/ 144 w 3328"/>
                  <a:gd name="T97" fmla="*/ 1506 h 3117"/>
                  <a:gd name="T98" fmla="*/ 160 w 3328"/>
                  <a:gd name="T99" fmla="*/ 1202 h 3117"/>
                  <a:gd name="T100" fmla="*/ 230 w 3328"/>
                  <a:gd name="T101" fmla="*/ 1102 h 3117"/>
                  <a:gd name="T102" fmla="*/ 378 w 3328"/>
                  <a:gd name="T103" fmla="*/ 908 h 3117"/>
                  <a:gd name="T104" fmla="*/ 628 w 3328"/>
                  <a:gd name="T105" fmla="*/ 671 h 3117"/>
                  <a:gd name="T106" fmla="*/ 1219 w 3328"/>
                  <a:gd name="T107" fmla="*/ 340 h 3117"/>
                  <a:gd name="T108" fmla="*/ 1902 w 3328"/>
                  <a:gd name="T109" fmla="*/ 99 h 3117"/>
                  <a:gd name="T110" fmla="*/ 2479 w 3328"/>
                  <a:gd name="T111" fmla="*/ 25 h 3117"/>
                  <a:gd name="T112" fmla="*/ 2526 w 3328"/>
                  <a:gd name="T113" fmla="*/ 19 h 3117"/>
                  <a:gd name="T114" fmla="*/ 2510 w 3328"/>
                  <a:gd name="T115" fmla="*/ 212 h 3117"/>
                  <a:gd name="T116" fmla="*/ 2547 w 3328"/>
                  <a:gd name="T117" fmla="*/ 386 h 3117"/>
                  <a:gd name="T118" fmla="*/ 2553 w 3328"/>
                  <a:gd name="T119" fmla="*/ 334 h 3117"/>
                  <a:gd name="T120" fmla="*/ 2594 w 3328"/>
                  <a:gd name="T121" fmla="*/ 312 h 3117"/>
                  <a:gd name="T122" fmla="*/ 2661 w 3328"/>
                  <a:gd name="T123" fmla="*/ 308 h 3117"/>
                  <a:gd name="T124" fmla="*/ 2715 w 3328"/>
                  <a:gd name="T125" fmla="*/ 345 h 3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28" h="3117">
                    <a:moveTo>
                      <a:pt x="2724" y="332"/>
                    </a:moveTo>
                    <a:lnTo>
                      <a:pt x="2753" y="370"/>
                    </a:lnTo>
                    <a:lnTo>
                      <a:pt x="2757" y="371"/>
                    </a:lnTo>
                    <a:lnTo>
                      <a:pt x="2761" y="371"/>
                    </a:lnTo>
                    <a:lnTo>
                      <a:pt x="2763" y="371"/>
                    </a:lnTo>
                    <a:lnTo>
                      <a:pt x="2765" y="371"/>
                    </a:lnTo>
                    <a:lnTo>
                      <a:pt x="2767" y="370"/>
                    </a:lnTo>
                    <a:lnTo>
                      <a:pt x="2768" y="369"/>
                    </a:lnTo>
                    <a:lnTo>
                      <a:pt x="2782" y="364"/>
                    </a:lnTo>
                    <a:lnTo>
                      <a:pt x="2807" y="355"/>
                    </a:lnTo>
                    <a:lnTo>
                      <a:pt x="2819" y="352"/>
                    </a:lnTo>
                    <a:lnTo>
                      <a:pt x="2830" y="350"/>
                    </a:lnTo>
                    <a:lnTo>
                      <a:pt x="2834" y="351"/>
                    </a:lnTo>
                    <a:lnTo>
                      <a:pt x="2838" y="352"/>
                    </a:lnTo>
                    <a:lnTo>
                      <a:pt x="2841" y="355"/>
                    </a:lnTo>
                    <a:lnTo>
                      <a:pt x="2843" y="358"/>
                    </a:lnTo>
                    <a:lnTo>
                      <a:pt x="2844" y="359"/>
                    </a:lnTo>
                    <a:lnTo>
                      <a:pt x="2846" y="360"/>
                    </a:lnTo>
                    <a:lnTo>
                      <a:pt x="2847" y="363"/>
                    </a:lnTo>
                    <a:lnTo>
                      <a:pt x="2848" y="365"/>
                    </a:lnTo>
                    <a:lnTo>
                      <a:pt x="2850" y="373"/>
                    </a:lnTo>
                    <a:lnTo>
                      <a:pt x="2852" y="382"/>
                    </a:lnTo>
                    <a:lnTo>
                      <a:pt x="2854" y="404"/>
                    </a:lnTo>
                    <a:lnTo>
                      <a:pt x="2857" y="430"/>
                    </a:lnTo>
                    <a:lnTo>
                      <a:pt x="2858" y="443"/>
                    </a:lnTo>
                    <a:lnTo>
                      <a:pt x="2861" y="456"/>
                    </a:lnTo>
                    <a:lnTo>
                      <a:pt x="2864" y="468"/>
                    </a:lnTo>
                    <a:lnTo>
                      <a:pt x="2867" y="479"/>
                    </a:lnTo>
                    <a:lnTo>
                      <a:pt x="2871" y="488"/>
                    </a:lnTo>
                    <a:lnTo>
                      <a:pt x="2875" y="496"/>
                    </a:lnTo>
                    <a:lnTo>
                      <a:pt x="2878" y="499"/>
                    </a:lnTo>
                    <a:lnTo>
                      <a:pt x="2881" y="502"/>
                    </a:lnTo>
                    <a:lnTo>
                      <a:pt x="2884" y="504"/>
                    </a:lnTo>
                    <a:lnTo>
                      <a:pt x="2888" y="505"/>
                    </a:lnTo>
                    <a:lnTo>
                      <a:pt x="2889" y="507"/>
                    </a:lnTo>
                    <a:lnTo>
                      <a:pt x="2891" y="508"/>
                    </a:lnTo>
                    <a:lnTo>
                      <a:pt x="2891" y="511"/>
                    </a:lnTo>
                    <a:lnTo>
                      <a:pt x="2895" y="513"/>
                    </a:lnTo>
                    <a:lnTo>
                      <a:pt x="2898" y="517"/>
                    </a:lnTo>
                    <a:lnTo>
                      <a:pt x="2900" y="517"/>
                    </a:lnTo>
                    <a:lnTo>
                      <a:pt x="2902" y="519"/>
                    </a:lnTo>
                    <a:lnTo>
                      <a:pt x="2903" y="522"/>
                    </a:lnTo>
                    <a:lnTo>
                      <a:pt x="2904" y="524"/>
                    </a:lnTo>
                    <a:lnTo>
                      <a:pt x="2904" y="526"/>
                    </a:lnTo>
                    <a:lnTo>
                      <a:pt x="2903" y="529"/>
                    </a:lnTo>
                    <a:lnTo>
                      <a:pt x="2901" y="532"/>
                    </a:lnTo>
                    <a:lnTo>
                      <a:pt x="2896" y="538"/>
                    </a:lnTo>
                    <a:lnTo>
                      <a:pt x="2894" y="543"/>
                    </a:lnTo>
                    <a:lnTo>
                      <a:pt x="2889" y="549"/>
                    </a:lnTo>
                    <a:lnTo>
                      <a:pt x="2883" y="556"/>
                    </a:lnTo>
                    <a:lnTo>
                      <a:pt x="2882" y="558"/>
                    </a:lnTo>
                    <a:lnTo>
                      <a:pt x="2880" y="561"/>
                    </a:lnTo>
                    <a:lnTo>
                      <a:pt x="2875" y="565"/>
                    </a:lnTo>
                    <a:lnTo>
                      <a:pt x="2870" y="571"/>
                    </a:lnTo>
                    <a:lnTo>
                      <a:pt x="2867" y="573"/>
                    </a:lnTo>
                    <a:lnTo>
                      <a:pt x="2864" y="579"/>
                    </a:lnTo>
                    <a:lnTo>
                      <a:pt x="2859" y="587"/>
                    </a:lnTo>
                    <a:lnTo>
                      <a:pt x="2855" y="596"/>
                    </a:lnTo>
                    <a:lnTo>
                      <a:pt x="2848" y="614"/>
                    </a:lnTo>
                    <a:lnTo>
                      <a:pt x="2846" y="625"/>
                    </a:lnTo>
                    <a:lnTo>
                      <a:pt x="2843" y="628"/>
                    </a:lnTo>
                    <a:lnTo>
                      <a:pt x="2841" y="631"/>
                    </a:lnTo>
                    <a:lnTo>
                      <a:pt x="2839" y="631"/>
                    </a:lnTo>
                    <a:lnTo>
                      <a:pt x="2837" y="632"/>
                    </a:lnTo>
                    <a:lnTo>
                      <a:pt x="2832" y="633"/>
                    </a:lnTo>
                    <a:lnTo>
                      <a:pt x="2824" y="634"/>
                    </a:lnTo>
                    <a:lnTo>
                      <a:pt x="2816" y="635"/>
                    </a:lnTo>
                    <a:lnTo>
                      <a:pt x="2798" y="636"/>
                    </a:lnTo>
                    <a:lnTo>
                      <a:pt x="2787" y="636"/>
                    </a:lnTo>
                    <a:lnTo>
                      <a:pt x="2786" y="638"/>
                    </a:lnTo>
                    <a:lnTo>
                      <a:pt x="2784" y="639"/>
                    </a:lnTo>
                    <a:lnTo>
                      <a:pt x="2784" y="641"/>
                    </a:lnTo>
                    <a:lnTo>
                      <a:pt x="2783" y="643"/>
                    </a:lnTo>
                    <a:lnTo>
                      <a:pt x="2782" y="647"/>
                    </a:lnTo>
                    <a:lnTo>
                      <a:pt x="2783" y="652"/>
                    </a:lnTo>
                    <a:lnTo>
                      <a:pt x="2783" y="658"/>
                    </a:lnTo>
                    <a:lnTo>
                      <a:pt x="2785" y="671"/>
                    </a:lnTo>
                    <a:lnTo>
                      <a:pt x="2785" y="679"/>
                    </a:lnTo>
                    <a:lnTo>
                      <a:pt x="2784" y="683"/>
                    </a:lnTo>
                    <a:lnTo>
                      <a:pt x="2783" y="688"/>
                    </a:lnTo>
                    <a:lnTo>
                      <a:pt x="2783" y="692"/>
                    </a:lnTo>
                    <a:lnTo>
                      <a:pt x="2784" y="697"/>
                    </a:lnTo>
                    <a:lnTo>
                      <a:pt x="2786" y="706"/>
                    </a:lnTo>
                    <a:lnTo>
                      <a:pt x="2787" y="714"/>
                    </a:lnTo>
                    <a:lnTo>
                      <a:pt x="2788" y="720"/>
                    </a:lnTo>
                    <a:lnTo>
                      <a:pt x="2788" y="728"/>
                    </a:lnTo>
                    <a:lnTo>
                      <a:pt x="2786" y="737"/>
                    </a:lnTo>
                    <a:lnTo>
                      <a:pt x="2785" y="744"/>
                    </a:lnTo>
                    <a:lnTo>
                      <a:pt x="2781" y="748"/>
                    </a:lnTo>
                    <a:lnTo>
                      <a:pt x="2777" y="752"/>
                    </a:lnTo>
                    <a:lnTo>
                      <a:pt x="2775" y="756"/>
                    </a:lnTo>
                    <a:lnTo>
                      <a:pt x="2772" y="760"/>
                    </a:lnTo>
                    <a:lnTo>
                      <a:pt x="2770" y="761"/>
                    </a:lnTo>
                    <a:lnTo>
                      <a:pt x="2770" y="762"/>
                    </a:lnTo>
                    <a:lnTo>
                      <a:pt x="2765" y="767"/>
                    </a:lnTo>
                    <a:lnTo>
                      <a:pt x="2761" y="773"/>
                    </a:lnTo>
                    <a:lnTo>
                      <a:pt x="2747" y="783"/>
                    </a:lnTo>
                    <a:lnTo>
                      <a:pt x="2737" y="794"/>
                    </a:lnTo>
                    <a:lnTo>
                      <a:pt x="2735" y="801"/>
                    </a:lnTo>
                    <a:lnTo>
                      <a:pt x="2733" y="810"/>
                    </a:lnTo>
                    <a:lnTo>
                      <a:pt x="2731" y="814"/>
                    </a:lnTo>
                    <a:lnTo>
                      <a:pt x="2728" y="825"/>
                    </a:lnTo>
                    <a:lnTo>
                      <a:pt x="2725" y="835"/>
                    </a:lnTo>
                    <a:lnTo>
                      <a:pt x="2724" y="841"/>
                    </a:lnTo>
                    <a:lnTo>
                      <a:pt x="2721" y="842"/>
                    </a:lnTo>
                    <a:lnTo>
                      <a:pt x="2720" y="844"/>
                    </a:lnTo>
                    <a:lnTo>
                      <a:pt x="2717" y="847"/>
                    </a:lnTo>
                    <a:lnTo>
                      <a:pt x="2713" y="853"/>
                    </a:lnTo>
                    <a:lnTo>
                      <a:pt x="2710" y="860"/>
                    </a:lnTo>
                    <a:lnTo>
                      <a:pt x="2708" y="864"/>
                    </a:lnTo>
                    <a:lnTo>
                      <a:pt x="2699" y="874"/>
                    </a:lnTo>
                    <a:lnTo>
                      <a:pt x="2690" y="884"/>
                    </a:lnTo>
                    <a:lnTo>
                      <a:pt x="2688" y="885"/>
                    </a:lnTo>
                    <a:lnTo>
                      <a:pt x="2686" y="886"/>
                    </a:lnTo>
                    <a:lnTo>
                      <a:pt x="2686" y="887"/>
                    </a:lnTo>
                    <a:lnTo>
                      <a:pt x="2684" y="888"/>
                    </a:lnTo>
                    <a:lnTo>
                      <a:pt x="2684" y="890"/>
                    </a:lnTo>
                    <a:lnTo>
                      <a:pt x="2682" y="890"/>
                    </a:lnTo>
                    <a:lnTo>
                      <a:pt x="2679" y="895"/>
                    </a:lnTo>
                    <a:lnTo>
                      <a:pt x="2674" y="898"/>
                    </a:lnTo>
                    <a:lnTo>
                      <a:pt x="2674" y="900"/>
                    </a:lnTo>
                    <a:lnTo>
                      <a:pt x="2673" y="901"/>
                    </a:lnTo>
                    <a:lnTo>
                      <a:pt x="2673" y="904"/>
                    </a:lnTo>
                    <a:lnTo>
                      <a:pt x="2676" y="908"/>
                    </a:lnTo>
                    <a:lnTo>
                      <a:pt x="2679" y="912"/>
                    </a:lnTo>
                    <a:lnTo>
                      <a:pt x="2680" y="915"/>
                    </a:lnTo>
                    <a:lnTo>
                      <a:pt x="2682" y="920"/>
                    </a:lnTo>
                    <a:lnTo>
                      <a:pt x="2685" y="925"/>
                    </a:lnTo>
                    <a:lnTo>
                      <a:pt x="2687" y="928"/>
                    </a:lnTo>
                    <a:lnTo>
                      <a:pt x="2687" y="930"/>
                    </a:lnTo>
                    <a:lnTo>
                      <a:pt x="2690" y="931"/>
                    </a:lnTo>
                    <a:lnTo>
                      <a:pt x="2692" y="933"/>
                    </a:lnTo>
                    <a:lnTo>
                      <a:pt x="2694" y="936"/>
                    </a:lnTo>
                    <a:lnTo>
                      <a:pt x="2696" y="940"/>
                    </a:lnTo>
                    <a:lnTo>
                      <a:pt x="2700" y="949"/>
                    </a:lnTo>
                    <a:lnTo>
                      <a:pt x="2704" y="959"/>
                    </a:lnTo>
                    <a:lnTo>
                      <a:pt x="2709" y="980"/>
                    </a:lnTo>
                    <a:lnTo>
                      <a:pt x="2713" y="995"/>
                    </a:lnTo>
                    <a:lnTo>
                      <a:pt x="2715" y="1001"/>
                    </a:lnTo>
                    <a:lnTo>
                      <a:pt x="2715" y="1005"/>
                    </a:lnTo>
                    <a:lnTo>
                      <a:pt x="2715" y="1010"/>
                    </a:lnTo>
                    <a:lnTo>
                      <a:pt x="2715" y="1015"/>
                    </a:lnTo>
                    <a:lnTo>
                      <a:pt x="2711" y="1023"/>
                    </a:lnTo>
                    <a:lnTo>
                      <a:pt x="2707" y="1030"/>
                    </a:lnTo>
                    <a:lnTo>
                      <a:pt x="2701" y="1037"/>
                    </a:lnTo>
                    <a:lnTo>
                      <a:pt x="2695" y="1044"/>
                    </a:lnTo>
                    <a:lnTo>
                      <a:pt x="2690" y="1051"/>
                    </a:lnTo>
                    <a:lnTo>
                      <a:pt x="2687" y="1058"/>
                    </a:lnTo>
                    <a:lnTo>
                      <a:pt x="2684" y="1060"/>
                    </a:lnTo>
                    <a:lnTo>
                      <a:pt x="2681" y="1062"/>
                    </a:lnTo>
                    <a:lnTo>
                      <a:pt x="2677" y="1065"/>
                    </a:lnTo>
                    <a:lnTo>
                      <a:pt x="2670" y="1070"/>
                    </a:lnTo>
                    <a:lnTo>
                      <a:pt x="2662" y="1075"/>
                    </a:lnTo>
                    <a:lnTo>
                      <a:pt x="2657" y="1077"/>
                    </a:lnTo>
                    <a:lnTo>
                      <a:pt x="2627" y="1106"/>
                    </a:lnTo>
                    <a:lnTo>
                      <a:pt x="2615" y="1117"/>
                    </a:lnTo>
                    <a:lnTo>
                      <a:pt x="2604" y="1128"/>
                    </a:lnTo>
                    <a:lnTo>
                      <a:pt x="2600" y="1132"/>
                    </a:lnTo>
                    <a:lnTo>
                      <a:pt x="2597" y="1136"/>
                    </a:lnTo>
                    <a:lnTo>
                      <a:pt x="2586" y="1146"/>
                    </a:lnTo>
                    <a:lnTo>
                      <a:pt x="2577" y="1156"/>
                    </a:lnTo>
                    <a:lnTo>
                      <a:pt x="2571" y="1167"/>
                    </a:lnTo>
                    <a:lnTo>
                      <a:pt x="2563" y="1178"/>
                    </a:lnTo>
                    <a:lnTo>
                      <a:pt x="2556" y="1429"/>
                    </a:lnTo>
                    <a:lnTo>
                      <a:pt x="2558" y="1434"/>
                    </a:lnTo>
                    <a:lnTo>
                      <a:pt x="2561" y="1442"/>
                    </a:lnTo>
                    <a:lnTo>
                      <a:pt x="2565" y="1449"/>
                    </a:lnTo>
                    <a:lnTo>
                      <a:pt x="2568" y="1453"/>
                    </a:lnTo>
                    <a:lnTo>
                      <a:pt x="2569" y="1455"/>
                    </a:lnTo>
                    <a:lnTo>
                      <a:pt x="2571" y="1457"/>
                    </a:lnTo>
                    <a:lnTo>
                      <a:pt x="2573" y="1459"/>
                    </a:lnTo>
                    <a:lnTo>
                      <a:pt x="2576" y="1462"/>
                    </a:lnTo>
                    <a:lnTo>
                      <a:pt x="2578" y="1465"/>
                    </a:lnTo>
                    <a:lnTo>
                      <a:pt x="2583" y="1471"/>
                    </a:lnTo>
                    <a:lnTo>
                      <a:pt x="2589" y="1479"/>
                    </a:lnTo>
                    <a:lnTo>
                      <a:pt x="2598" y="1486"/>
                    </a:lnTo>
                    <a:lnTo>
                      <a:pt x="2606" y="1494"/>
                    </a:lnTo>
                    <a:lnTo>
                      <a:pt x="2614" y="1501"/>
                    </a:lnTo>
                    <a:lnTo>
                      <a:pt x="2620" y="1506"/>
                    </a:lnTo>
                    <a:lnTo>
                      <a:pt x="2624" y="1508"/>
                    </a:lnTo>
                    <a:lnTo>
                      <a:pt x="2626" y="1511"/>
                    </a:lnTo>
                    <a:lnTo>
                      <a:pt x="2629" y="1514"/>
                    </a:lnTo>
                    <a:lnTo>
                      <a:pt x="2633" y="1517"/>
                    </a:lnTo>
                    <a:lnTo>
                      <a:pt x="2636" y="1519"/>
                    </a:lnTo>
                    <a:lnTo>
                      <a:pt x="2636" y="1520"/>
                    </a:lnTo>
                    <a:lnTo>
                      <a:pt x="2638" y="1521"/>
                    </a:lnTo>
                    <a:lnTo>
                      <a:pt x="2640" y="1523"/>
                    </a:lnTo>
                    <a:lnTo>
                      <a:pt x="2641" y="1525"/>
                    </a:lnTo>
                    <a:lnTo>
                      <a:pt x="2643" y="1525"/>
                    </a:lnTo>
                    <a:lnTo>
                      <a:pt x="2649" y="1529"/>
                    </a:lnTo>
                    <a:lnTo>
                      <a:pt x="2654" y="1532"/>
                    </a:lnTo>
                    <a:lnTo>
                      <a:pt x="2669" y="1532"/>
                    </a:lnTo>
                    <a:lnTo>
                      <a:pt x="2692" y="1532"/>
                    </a:lnTo>
                    <a:lnTo>
                      <a:pt x="2722" y="1532"/>
                    </a:lnTo>
                    <a:lnTo>
                      <a:pt x="2754" y="1532"/>
                    </a:lnTo>
                    <a:lnTo>
                      <a:pt x="2783" y="1533"/>
                    </a:lnTo>
                    <a:lnTo>
                      <a:pt x="2810" y="1536"/>
                    </a:lnTo>
                    <a:lnTo>
                      <a:pt x="2820" y="1537"/>
                    </a:lnTo>
                    <a:lnTo>
                      <a:pt x="2828" y="1540"/>
                    </a:lnTo>
                    <a:lnTo>
                      <a:pt x="2831" y="1541"/>
                    </a:lnTo>
                    <a:lnTo>
                      <a:pt x="2834" y="1542"/>
                    </a:lnTo>
                    <a:lnTo>
                      <a:pt x="2835" y="1544"/>
                    </a:lnTo>
                    <a:lnTo>
                      <a:pt x="2836" y="1545"/>
                    </a:lnTo>
                    <a:lnTo>
                      <a:pt x="2844" y="1549"/>
                    </a:lnTo>
                    <a:lnTo>
                      <a:pt x="2852" y="1553"/>
                    </a:lnTo>
                    <a:lnTo>
                      <a:pt x="2857" y="1555"/>
                    </a:lnTo>
                    <a:lnTo>
                      <a:pt x="2862" y="1557"/>
                    </a:lnTo>
                    <a:lnTo>
                      <a:pt x="2866" y="1559"/>
                    </a:lnTo>
                    <a:lnTo>
                      <a:pt x="2870" y="1559"/>
                    </a:lnTo>
                    <a:lnTo>
                      <a:pt x="2879" y="1567"/>
                    </a:lnTo>
                    <a:lnTo>
                      <a:pt x="2890" y="1575"/>
                    </a:lnTo>
                    <a:lnTo>
                      <a:pt x="2900" y="1590"/>
                    </a:lnTo>
                    <a:lnTo>
                      <a:pt x="2912" y="1604"/>
                    </a:lnTo>
                    <a:lnTo>
                      <a:pt x="2919" y="1611"/>
                    </a:lnTo>
                    <a:lnTo>
                      <a:pt x="2927" y="1616"/>
                    </a:lnTo>
                    <a:lnTo>
                      <a:pt x="2931" y="1618"/>
                    </a:lnTo>
                    <a:lnTo>
                      <a:pt x="2935" y="1619"/>
                    </a:lnTo>
                    <a:lnTo>
                      <a:pt x="2940" y="1620"/>
                    </a:lnTo>
                    <a:lnTo>
                      <a:pt x="2944" y="1620"/>
                    </a:lnTo>
                    <a:lnTo>
                      <a:pt x="2985" y="1640"/>
                    </a:lnTo>
                    <a:lnTo>
                      <a:pt x="2985" y="1640"/>
                    </a:lnTo>
                    <a:lnTo>
                      <a:pt x="2960" y="1707"/>
                    </a:lnTo>
                    <a:lnTo>
                      <a:pt x="2972" y="1712"/>
                    </a:lnTo>
                    <a:lnTo>
                      <a:pt x="2985" y="1717"/>
                    </a:lnTo>
                    <a:lnTo>
                      <a:pt x="2998" y="1721"/>
                    </a:lnTo>
                    <a:lnTo>
                      <a:pt x="3010" y="1722"/>
                    </a:lnTo>
                    <a:lnTo>
                      <a:pt x="3024" y="1727"/>
                    </a:lnTo>
                    <a:lnTo>
                      <a:pt x="3039" y="1729"/>
                    </a:lnTo>
                    <a:lnTo>
                      <a:pt x="3043" y="1730"/>
                    </a:lnTo>
                    <a:lnTo>
                      <a:pt x="3047" y="1732"/>
                    </a:lnTo>
                    <a:lnTo>
                      <a:pt x="3056" y="1734"/>
                    </a:lnTo>
                    <a:lnTo>
                      <a:pt x="3065" y="1736"/>
                    </a:lnTo>
                    <a:lnTo>
                      <a:pt x="3069" y="1739"/>
                    </a:lnTo>
                    <a:lnTo>
                      <a:pt x="3077" y="1742"/>
                    </a:lnTo>
                    <a:lnTo>
                      <a:pt x="3088" y="1746"/>
                    </a:lnTo>
                    <a:lnTo>
                      <a:pt x="3100" y="1749"/>
                    </a:lnTo>
                    <a:lnTo>
                      <a:pt x="3125" y="1754"/>
                    </a:lnTo>
                    <a:lnTo>
                      <a:pt x="3141" y="1757"/>
                    </a:lnTo>
                    <a:lnTo>
                      <a:pt x="3142" y="1758"/>
                    </a:lnTo>
                    <a:lnTo>
                      <a:pt x="3145" y="1758"/>
                    </a:lnTo>
                    <a:lnTo>
                      <a:pt x="3145" y="1759"/>
                    </a:lnTo>
                    <a:lnTo>
                      <a:pt x="3147" y="1759"/>
                    </a:lnTo>
                    <a:lnTo>
                      <a:pt x="3148" y="1760"/>
                    </a:lnTo>
                    <a:lnTo>
                      <a:pt x="3148" y="1782"/>
                    </a:lnTo>
                    <a:lnTo>
                      <a:pt x="3149" y="1804"/>
                    </a:lnTo>
                    <a:lnTo>
                      <a:pt x="3149" y="1815"/>
                    </a:lnTo>
                    <a:lnTo>
                      <a:pt x="3148" y="1826"/>
                    </a:lnTo>
                    <a:lnTo>
                      <a:pt x="3147" y="1837"/>
                    </a:lnTo>
                    <a:lnTo>
                      <a:pt x="3146" y="1848"/>
                    </a:lnTo>
                    <a:lnTo>
                      <a:pt x="3143" y="1861"/>
                    </a:lnTo>
                    <a:lnTo>
                      <a:pt x="3142" y="1874"/>
                    </a:lnTo>
                    <a:lnTo>
                      <a:pt x="3140" y="1887"/>
                    </a:lnTo>
                    <a:lnTo>
                      <a:pt x="3138" y="1900"/>
                    </a:lnTo>
                    <a:lnTo>
                      <a:pt x="3136" y="1915"/>
                    </a:lnTo>
                    <a:lnTo>
                      <a:pt x="3134" y="1929"/>
                    </a:lnTo>
                    <a:lnTo>
                      <a:pt x="3133" y="1939"/>
                    </a:lnTo>
                    <a:lnTo>
                      <a:pt x="3132" y="1946"/>
                    </a:lnTo>
                    <a:lnTo>
                      <a:pt x="3328" y="2270"/>
                    </a:lnTo>
                    <a:lnTo>
                      <a:pt x="3325" y="2276"/>
                    </a:lnTo>
                    <a:lnTo>
                      <a:pt x="3322" y="2286"/>
                    </a:lnTo>
                    <a:lnTo>
                      <a:pt x="3319" y="2291"/>
                    </a:lnTo>
                    <a:lnTo>
                      <a:pt x="3317" y="2295"/>
                    </a:lnTo>
                    <a:lnTo>
                      <a:pt x="3315" y="2298"/>
                    </a:lnTo>
                    <a:lnTo>
                      <a:pt x="3313" y="2299"/>
                    </a:lnTo>
                    <a:lnTo>
                      <a:pt x="3311" y="2302"/>
                    </a:lnTo>
                    <a:lnTo>
                      <a:pt x="3310" y="2306"/>
                    </a:lnTo>
                    <a:lnTo>
                      <a:pt x="3307" y="2307"/>
                    </a:lnTo>
                    <a:lnTo>
                      <a:pt x="3307" y="2309"/>
                    </a:lnTo>
                    <a:lnTo>
                      <a:pt x="3301" y="2317"/>
                    </a:lnTo>
                    <a:lnTo>
                      <a:pt x="3294" y="2328"/>
                    </a:lnTo>
                    <a:lnTo>
                      <a:pt x="3288" y="2340"/>
                    </a:lnTo>
                    <a:lnTo>
                      <a:pt x="3285" y="2350"/>
                    </a:lnTo>
                    <a:lnTo>
                      <a:pt x="3283" y="2351"/>
                    </a:lnTo>
                    <a:lnTo>
                      <a:pt x="3282" y="2353"/>
                    </a:lnTo>
                    <a:lnTo>
                      <a:pt x="3281" y="2354"/>
                    </a:lnTo>
                    <a:lnTo>
                      <a:pt x="3279" y="2358"/>
                    </a:lnTo>
                    <a:lnTo>
                      <a:pt x="3277" y="2361"/>
                    </a:lnTo>
                    <a:lnTo>
                      <a:pt x="3276" y="2362"/>
                    </a:lnTo>
                    <a:lnTo>
                      <a:pt x="3274" y="2363"/>
                    </a:lnTo>
                    <a:lnTo>
                      <a:pt x="3273" y="2366"/>
                    </a:lnTo>
                    <a:lnTo>
                      <a:pt x="3271" y="2369"/>
                    </a:lnTo>
                    <a:lnTo>
                      <a:pt x="3271" y="2371"/>
                    </a:lnTo>
                    <a:lnTo>
                      <a:pt x="3266" y="2380"/>
                    </a:lnTo>
                    <a:lnTo>
                      <a:pt x="3261" y="2388"/>
                    </a:lnTo>
                    <a:lnTo>
                      <a:pt x="3261" y="2391"/>
                    </a:lnTo>
                    <a:lnTo>
                      <a:pt x="3259" y="2392"/>
                    </a:lnTo>
                    <a:lnTo>
                      <a:pt x="3259" y="2395"/>
                    </a:lnTo>
                    <a:lnTo>
                      <a:pt x="3258" y="2395"/>
                    </a:lnTo>
                    <a:lnTo>
                      <a:pt x="3258" y="2397"/>
                    </a:lnTo>
                    <a:lnTo>
                      <a:pt x="3257" y="2398"/>
                    </a:lnTo>
                    <a:lnTo>
                      <a:pt x="3256" y="2400"/>
                    </a:lnTo>
                    <a:lnTo>
                      <a:pt x="3255" y="2401"/>
                    </a:lnTo>
                    <a:lnTo>
                      <a:pt x="3254" y="2402"/>
                    </a:lnTo>
                    <a:lnTo>
                      <a:pt x="3254" y="2404"/>
                    </a:lnTo>
                    <a:lnTo>
                      <a:pt x="3254" y="2405"/>
                    </a:lnTo>
                    <a:lnTo>
                      <a:pt x="3252" y="2408"/>
                    </a:lnTo>
                    <a:lnTo>
                      <a:pt x="3250" y="2411"/>
                    </a:lnTo>
                    <a:lnTo>
                      <a:pt x="3249" y="2414"/>
                    </a:lnTo>
                    <a:lnTo>
                      <a:pt x="3248" y="2417"/>
                    </a:lnTo>
                    <a:lnTo>
                      <a:pt x="3247" y="2420"/>
                    </a:lnTo>
                    <a:lnTo>
                      <a:pt x="3246" y="2424"/>
                    </a:lnTo>
                    <a:lnTo>
                      <a:pt x="3245" y="2424"/>
                    </a:lnTo>
                    <a:lnTo>
                      <a:pt x="3244" y="2426"/>
                    </a:lnTo>
                    <a:lnTo>
                      <a:pt x="3244" y="2427"/>
                    </a:lnTo>
                    <a:lnTo>
                      <a:pt x="3244" y="2429"/>
                    </a:lnTo>
                    <a:lnTo>
                      <a:pt x="3242" y="2434"/>
                    </a:lnTo>
                    <a:lnTo>
                      <a:pt x="3239" y="2440"/>
                    </a:lnTo>
                    <a:lnTo>
                      <a:pt x="3237" y="2447"/>
                    </a:lnTo>
                    <a:lnTo>
                      <a:pt x="3234" y="2454"/>
                    </a:lnTo>
                    <a:lnTo>
                      <a:pt x="3224" y="2463"/>
                    </a:lnTo>
                    <a:lnTo>
                      <a:pt x="3047" y="2592"/>
                    </a:lnTo>
                    <a:lnTo>
                      <a:pt x="2952" y="2499"/>
                    </a:lnTo>
                    <a:lnTo>
                      <a:pt x="2943" y="2497"/>
                    </a:lnTo>
                    <a:lnTo>
                      <a:pt x="2937" y="2494"/>
                    </a:lnTo>
                    <a:lnTo>
                      <a:pt x="2911" y="2489"/>
                    </a:lnTo>
                    <a:lnTo>
                      <a:pt x="2876" y="2478"/>
                    </a:lnTo>
                    <a:lnTo>
                      <a:pt x="2866" y="2475"/>
                    </a:lnTo>
                    <a:lnTo>
                      <a:pt x="2856" y="2473"/>
                    </a:lnTo>
                    <a:lnTo>
                      <a:pt x="2847" y="2472"/>
                    </a:lnTo>
                    <a:lnTo>
                      <a:pt x="2839" y="2471"/>
                    </a:lnTo>
                    <a:lnTo>
                      <a:pt x="2832" y="2472"/>
                    </a:lnTo>
                    <a:lnTo>
                      <a:pt x="2826" y="2473"/>
                    </a:lnTo>
                    <a:lnTo>
                      <a:pt x="2821" y="2475"/>
                    </a:lnTo>
                    <a:lnTo>
                      <a:pt x="2817" y="2479"/>
                    </a:lnTo>
                    <a:lnTo>
                      <a:pt x="2813" y="2480"/>
                    </a:lnTo>
                    <a:lnTo>
                      <a:pt x="2809" y="2481"/>
                    </a:lnTo>
                    <a:lnTo>
                      <a:pt x="2807" y="2483"/>
                    </a:lnTo>
                    <a:lnTo>
                      <a:pt x="2802" y="2486"/>
                    </a:lnTo>
                    <a:lnTo>
                      <a:pt x="2800" y="2486"/>
                    </a:lnTo>
                    <a:lnTo>
                      <a:pt x="2799" y="2487"/>
                    </a:lnTo>
                    <a:lnTo>
                      <a:pt x="2799" y="2488"/>
                    </a:lnTo>
                    <a:lnTo>
                      <a:pt x="2797" y="2488"/>
                    </a:lnTo>
                    <a:lnTo>
                      <a:pt x="2797" y="2490"/>
                    </a:lnTo>
                    <a:lnTo>
                      <a:pt x="2793" y="2492"/>
                    </a:lnTo>
                    <a:lnTo>
                      <a:pt x="2790" y="2495"/>
                    </a:lnTo>
                    <a:lnTo>
                      <a:pt x="2788" y="2496"/>
                    </a:lnTo>
                    <a:lnTo>
                      <a:pt x="2787" y="2499"/>
                    </a:lnTo>
                    <a:lnTo>
                      <a:pt x="2785" y="2500"/>
                    </a:lnTo>
                    <a:lnTo>
                      <a:pt x="2783" y="2502"/>
                    </a:lnTo>
                    <a:lnTo>
                      <a:pt x="2782" y="2503"/>
                    </a:lnTo>
                    <a:lnTo>
                      <a:pt x="2780" y="2504"/>
                    </a:lnTo>
                    <a:lnTo>
                      <a:pt x="2777" y="2508"/>
                    </a:lnTo>
                    <a:lnTo>
                      <a:pt x="2773" y="2513"/>
                    </a:lnTo>
                    <a:lnTo>
                      <a:pt x="2766" y="2518"/>
                    </a:lnTo>
                    <a:lnTo>
                      <a:pt x="2761" y="2523"/>
                    </a:lnTo>
                    <a:lnTo>
                      <a:pt x="2758" y="2525"/>
                    </a:lnTo>
                    <a:lnTo>
                      <a:pt x="2755" y="2528"/>
                    </a:lnTo>
                    <a:lnTo>
                      <a:pt x="2744" y="2537"/>
                    </a:lnTo>
                    <a:lnTo>
                      <a:pt x="2734" y="2546"/>
                    </a:lnTo>
                    <a:lnTo>
                      <a:pt x="2733" y="2549"/>
                    </a:lnTo>
                    <a:lnTo>
                      <a:pt x="2730" y="2550"/>
                    </a:lnTo>
                    <a:lnTo>
                      <a:pt x="2729" y="2552"/>
                    </a:lnTo>
                    <a:lnTo>
                      <a:pt x="2728" y="2554"/>
                    </a:lnTo>
                    <a:lnTo>
                      <a:pt x="2726" y="2556"/>
                    </a:lnTo>
                    <a:lnTo>
                      <a:pt x="2724" y="2558"/>
                    </a:lnTo>
                    <a:lnTo>
                      <a:pt x="2724" y="2560"/>
                    </a:lnTo>
                    <a:lnTo>
                      <a:pt x="2719" y="2565"/>
                    </a:lnTo>
                    <a:lnTo>
                      <a:pt x="2715" y="2573"/>
                    </a:lnTo>
                    <a:lnTo>
                      <a:pt x="2713" y="2574"/>
                    </a:lnTo>
                    <a:lnTo>
                      <a:pt x="2711" y="2577"/>
                    </a:lnTo>
                    <a:lnTo>
                      <a:pt x="2709" y="2581"/>
                    </a:lnTo>
                    <a:lnTo>
                      <a:pt x="2706" y="2585"/>
                    </a:lnTo>
                    <a:lnTo>
                      <a:pt x="2703" y="2594"/>
                    </a:lnTo>
                    <a:lnTo>
                      <a:pt x="2701" y="2601"/>
                    </a:lnTo>
                    <a:lnTo>
                      <a:pt x="2700" y="2603"/>
                    </a:lnTo>
                    <a:lnTo>
                      <a:pt x="2697" y="2605"/>
                    </a:lnTo>
                    <a:lnTo>
                      <a:pt x="2697" y="2607"/>
                    </a:lnTo>
                    <a:lnTo>
                      <a:pt x="2695" y="2609"/>
                    </a:lnTo>
                    <a:lnTo>
                      <a:pt x="2694" y="2610"/>
                    </a:lnTo>
                    <a:lnTo>
                      <a:pt x="2694" y="2612"/>
                    </a:lnTo>
                    <a:lnTo>
                      <a:pt x="2692" y="2614"/>
                    </a:lnTo>
                    <a:lnTo>
                      <a:pt x="2690" y="2616"/>
                    </a:lnTo>
                    <a:lnTo>
                      <a:pt x="2690" y="2618"/>
                    </a:lnTo>
                    <a:lnTo>
                      <a:pt x="2689" y="2618"/>
                    </a:lnTo>
                    <a:lnTo>
                      <a:pt x="2688" y="2619"/>
                    </a:lnTo>
                    <a:lnTo>
                      <a:pt x="2688" y="2621"/>
                    </a:lnTo>
                    <a:lnTo>
                      <a:pt x="2686" y="2623"/>
                    </a:lnTo>
                    <a:lnTo>
                      <a:pt x="2684" y="2626"/>
                    </a:lnTo>
                    <a:lnTo>
                      <a:pt x="2683" y="2630"/>
                    </a:lnTo>
                    <a:lnTo>
                      <a:pt x="2682" y="2633"/>
                    </a:lnTo>
                    <a:lnTo>
                      <a:pt x="2677" y="2640"/>
                    </a:lnTo>
                    <a:lnTo>
                      <a:pt x="2672" y="2650"/>
                    </a:lnTo>
                    <a:lnTo>
                      <a:pt x="2672" y="2652"/>
                    </a:lnTo>
                    <a:lnTo>
                      <a:pt x="2670" y="2653"/>
                    </a:lnTo>
                    <a:lnTo>
                      <a:pt x="2670" y="2655"/>
                    </a:lnTo>
                    <a:lnTo>
                      <a:pt x="2669" y="2656"/>
                    </a:lnTo>
                    <a:lnTo>
                      <a:pt x="2668" y="2657"/>
                    </a:lnTo>
                    <a:lnTo>
                      <a:pt x="2667" y="2657"/>
                    </a:lnTo>
                    <a:lnTo>
                      <a:pt x="2665" y="2660"/>
                    </a:lnTo>
                    <a:lnTo>
                      <a:pt x="2664" y="2663"/>
                    </a:lnTo>
                    <a:lnTo>
                      <a:pt x="2660" y="2665"/>
                    </a:lnTo>
                    <a:lnTo>
                      <a:pt x="2658" y="2667"/>
                    </a:lnTo>
                    <a:lnTo>
                      <a:pt x="2363" y="2851"/>
                    </a:lnTo>
                    <a:lnTo>
                      <a:pt x="2363" y="2851"/>
                    </a:lnTo>
                    <a:lnTo>
                      <a:pt x="2261" y="2922"/>
                    </a:lnTo>
                    <a:lnTo>
                      <a:pt x="2250" y="2929"/>
                    </a:lnTo>
                    <a:lnTo>
                      <a:pt x="2177" y="2933"/>
                    </a:lnTo>
                    <a:lnTo>
                      <a:pt x="2184" y="3000"/>
                    </a:lnTo>
                    <a:lnTo>
                      <a:pt x="2101" y="3056"/>
                    </a:lnTo>
                    <a:lnTo>
                      <a:pt x="2084" y="3007"/>
                    </a:lnTo>
                    <a:lnTo>
                      <a:pt x="1993" y="3049"/>
                    </a:lnTo>
                    <a:lnTo>
                      <a:pt x="1952" y="2998"/>
                    </a:lnTo>
                    <a:lnTo>
                      <a:pt x="1927" y="2908"/>
                    </a:lnTo>
                    <a:lnTo>
                      <a:pt x="1769" y="2955"/>
                    </a:lnTo>
                    <a:lnTo>
                      <a:pt x="1751" y="3035"/>
                    </a:lnTo>
                    <a:lnTo>
                      <a:pt x="1638" y="3117"/>
                    </a:lnTo>
                    <a:lnTo>
                      <a:pt x="1517" y="3099"/>
                    </a:lnTo>
                    <a:lnTo>
                      <a:pt x="1438" y="3033"/>
                    </a:lnTo>
                    <a:lnTo>
                      <a:pt x="1367" y="3098"/>
                    </a:lnTo>
                    <a:lnTo>
                      <a:pt x="1367" y="3098"/>
                    </a:lnTo>
                    <a:lnTo>
                      <a:pt x="1330" y="3064"/>
                    </a:lnTo>
                    <a:lnTo>
                      <a:pt x="1327" y="3061"/>
                    </a:lnTo>
                    <a:lnTo>
                      <a:pt x="1325" y="3057"/>
                    </a:lnTo>
                    <a:lnTo>
                      <a:pt x="1323" y="3050"/>
                    </a:lnTo>
                    <a:lnTo>
                      <a:pt x="1322" y="3043"/>
                    </a:lnTo>
                    <a:lnTo>
                      <a:pt x="1321" y="3028"/>
                    </a:lnTo>
                    <a:lnTo>
                      <a:pt x="1321" y="3017"/>
                    </a:lnTo>
                    <a:lnTo>
                      <a:pt x="1319" y="3012"/>
                    </a:lnTo>
                    <a:lnTo>
                      <a:pt x="1316" y="3006"/>
                    </a:lnTo>
                    <a:lnTo>
                      <a:pt x="1310" y="3000"/>
                    </a:lnTo>
                    <a:lnTo>
                      <a:pt x="1304" y="2994"/>
                    </a:lnTo>
                    <a:lnTo>
                      <a:pt x="1290" y="2983"/>
                    </a:lnTo>
                    <a:lnTo>
                      <a:pt x="1279" y="2974"/>
                    </a:lnTo>
                    <a:lnTo>
                      <a:pt x="1266" y="2961"/>
                    </a:lnTo>
                    <a:lnTo>
                      <a:pt x="1256" y="2949"/>
                    </a:lnTo>
                    <a:lnTo>
                      <a:pt x="1245" y="2939"/>
                    </a:lnTo>
                    <a:lnTo>
                      <a:pt x="1234" y="2930"/>
                    </a:lnTo>
                    <a:lnTo>
                      <a:pt x="1229" y="2927"/>
                    </a:lnTo>
                    <a:lnTo>
                      <a:pt x="1223" y="2924"/>
                    </a:lnTo>
                    <a:lnTo>
                      <a:pt x="1216" y="2921"/>
                    </a:lnTo>
                    <a:lnTo>
                      <a:pt x="1209" y="2919"/>
                    </a:lnTo>
                    <a:lnTo>
                      <a:pt x="1201" y="2918"/>
                    </a:lnTo>
                    <a:lnTo>
                      <a:pt x="1192" y="2917"/>
                    </a:lnTo>
                    <a:lnTo>
                      <a:pt x="1182" y="2916"/>
                    </a:lnTo>
                    <a:lnTo>
                      <a:pt x="1171" y="2916"/>
                    </a:lnTo>
                    <a:lnTo>
                      <a:pt x="1108" y="2944"/>
                    </a:lnTo>
                    <a:lnTo>
                      <a:pt x="1108" y="2944"/>
                    </a:lnTo>
                    <a:lnTo>
                      <a:pt x="1099" y="2940"/>
                    </a:lnTo>
                    <a:lnTo>
                      <a:pt x="1091" y="2937"/>
                    </a:lnTo>
                    <a:lnTo>
                      <a:pt x="1083" y="2933"/>
                    </a:lnTo>
                    <a:lnTo>
                      <a:pt x="1080" y="2930"/>
                    </a:lnTo>
                    <a:lnTo>
                      <a:pt x="1078" y="2928"/>
                    </a:lnTo>
                    <a:lnTo>
                      <a:pt x="1075" y="2926"/>
                    </a:lnTo>
                    <a:lnTo>
                      <a:pt x="1073" y="2925"/>
                    </a:lnTo>
                    <a:lnTo>
                      <a:pt x="1071" y="2923"/>
                    </a:lnTo>
                    <a:lnTo>
                      <a:pt x="1070" y="2922"/>
                    </a:lnTo>
                    <a:lnTo>
                      <a:pt x="1069" y="2921"/>
                    </a:lnTo>
                    <a:lnTo>
                      <a:pt x="1068" y="2919"/>
                    </a:lnTo>
                    <a:lnTo>
                      <a:pt x="1067" y="2917"/>
                    </a:lnTo>
                    <a:lnTo>
                      <a:pt x="1064" y="2915"/>
                    </a:lnTo>
                    <a:lnTo>
                      <a:pt x="1062" y="2912"/>
                    </a:lnTo>
                    <a:lnTo>
                      <a:pt x="1060" y="2910"/>
                    </a:lnTo>
                    <a:lnTo>
                      <a:pt x="1055" y="2908"/>
                    </a:lnTo>
                    <a:lnTo>
                      <a:pt x="1054" y="2908"/>
                    </a:lnTo>
                    <a:lnTo>
                      <a:pt x="1053" y="2907"/>
                    </a:lnTo>
                    <a:lnTo>
                      <a:pt x="1050" y="2906"/>
                    </a:lnTo>
                    <a:lnTo>
                      <a:pt x="1047" y="2905"/>
                    </a:lnTo>
                    <a:lnTo>
                      <a:pt x="1046" y="2903"/>
                    </a:lnTo>
                    <a:lnTo>
                      <a:pt x="1045" y="2902"/>
                    </a:lnTo>
                    <a:lnTo>
                      <a:pt x="1042" y="2901"/>
                    </a:lnTo>
                    <a:lnTo>
                      <a:pt x="1039" y="2900"/>
                    </a:lnTo>
                    <a:lnTo>
                      <a:pt x="1036" y="2898"/>
                    </a:lnTo>
                    <a:lnTo>
                      <a:pt x="1032" y="2898"/>
                    </a:lnTo>
                    <a:lnTo>
                      <a:pt x="1030" y="2898"/>
                    </a:lnTo>
                    <a:lnTo>
                      <a:pt x="1027" y="2898"/>
                    </a:lnTo>
                    <a:lnTo>
                      <a:pt x="1023" y="2897"/>
                    </a:lnTo>
                    <a:lnTo>
                      <a:pt x="1019" y="2896"/>
                    </a:lnTo>
                    <a:lnTo>
                      <a:pt x="1011" y="2894"/>
                    </a:lnTo>
                    <a:lnTo>
                      <a:pt x="1006" y="2892"/>
                    </a:lnTo>
                    <a:lnTo>
                      <a:pt x="1002" y="2893"/>
                    </a:lnTo>
                    <a:lnTo>
                      <a:pt x="998" y="2893"/>
                    </a:lnTo>
                    <a:lnTo>
                      <a:pt x="995" y="2895"/>
                    </a:lnTo>
                    <a:lnTo>
                      <a:pt x="992" y="2897"/>
                    </a:lnTo>
                    <a:lnTo>
                      <a:pt x="986" y="2901"/>
                    </a:lnTo>
                    <a:lnTo>
                      <a:pt x="979" y="2906"/>
                    </a:lnTo>
                    <a:lnTo>
                      <a:pt x="973" y="2909"/>
                    </a:lnTo>
                    <a:lnTo>
                      <a:pt x="967" y="2911"/>
                    </a:lnTo>
                    <a:lnTo>
                      <a:pt x="961" y="2913"/>
                    </a:lnTo>
                    <a:lnTo>
                      <a:pt x="955" y="2914"/>
                    </a:lnTo>
                    <a:lnTo>
                      <a:pt x="949" y="2915"/>
                    </a:lnTo>
                    <a:lnTo>
                      <a:pt x="943" y="2914"/>
                    </a:lnTo>
                    <a:lnTo>
                      <a:pt x="938" y="2912"/>
                    </a:lnTo>
                    <a:lnTo>
                      <a:pt x="933" y="2908"/>
                    </a:lnTo>
                    <a:lnTo>
                      <a:pt x="932" y="2907"/>
                    </a:lnTo>
                    <a:lnTo>
                      <a:pt x="930" y="2905"/>
                    </a:lnTo>
                    <a:lnTo>
                      <a:pt x="929" y="2901"/>
                    </a:lnTo>
                    <a:lnTo>
                      <a:pt x="928" y="2897"/>
                    </a:lnTo>
                    <a:lnTo>
                      <a:pt x="927" y="2892"/>
                    </a:lnTo>
                    <a:lnTo>
                      <a:pt x="927" y="2881"/>
                    </a:lnTo>
                    <a:lnTo>
                      <a:pt x="928" y="2869"/>
                    </a:lnTo>
                    <a:lnTo>
                      <a:pt x="928" y="2857"/>
                    </a:lnTo>
                    <a:lnTo>
                      <a:pt x="927" y="2847"/>
                    </a:lnTo>
                    <a:lnTo>
                      <a:pt x="926" y="2842"/>
                    </a:lnTo>
                    <a:lnTo>
                      <a:pt x="925" y="2839"/>
                    </a:lnTo>
                    <a:lnTo>
                      <a:pt x="922" y="2836"/>
                    </a:lnTo>
                    <a:lnTo>
                      <a:pt x="919" y="2834"/>
                    </a:lnTo>
                    <a:lnTo>
                      <a:pt x="915" y="2833"/>
                    </a:lnTo>
                    <a:lnTo>
                      <a:pt x="913" y="2830"/>
                    </a:lnTo>
                    <a:lnTo>
                      <a:pt x="909" y="2828"/>
                    </a:lnTo>
                    <a:lnTo>
                      <a:pt x="904" y="2826"/>
                    </a:lnTo>
                    <a:lnTo>
                      <a:pt x="896" y="2824"/>
                    </a:lnTo>
                    <a:lnTo>
                      <a:pt x="888" y="2824"/>
                    </a:lnTo>
                    <a:lnTo>
                      <a:pt x="879" y="2824"/>
                    </a:lnTo>
                    <a:lnTo>
                      <a:pt x="872" y="2825"/>
                    </a:lnTo>
                    <a:lnTo>
                      <a:pt x="867" y="2826"/>
                    </a:lnTo>
                    <a:lnTo>
                      <a:pt x="865" y="2827"/>
                    </a:lnTo>
                    <a:lnTo>
                      <a:pt x="863" y="2829"/>
                    </a:lnTo>
                    <a:lnTo>
                      <a:pt x="861" y="2831"/>
                    </a:lnTo>
                    <a:lnTo>
                      <a:pt x="861" y="2833"/>
                    </a:lnTo>
                    <a:lnTo>
                      <a:pt x="859" y="2834"/>
                    </a:lnTo>
                    <a:lnTo>
                      <a:pt x="853" y="2840"/>
                    </a:lnTo>
                    <a:lnTo>
                      <a:pt x="846" y="2849"/>
                    </a:lnTo>
                    <a:lnTo>
                      <a:pt x="841" y="2855"/>
                    </a:lnTo>
                    <a:lnTo>
                      <a:pt x="837" y="2859"/>
                    </a:lnTo>
                    <a:lnTo>
                      <a:pt x="833" y="2863"/>
                    </a:lnTo>
                    <a:lnTo>
                      <a:pt x="828" y="2866"/>
                    </a:lnTo>
                    <a:lnTo>
                      <a:pt x="817" y="2866"/>
                    </a:lnTo>
                    <a:lnTo>
                      <a:pt x="794" y="2864"/>
                    </a:lnTo>
                    <a:lnTo>
                      <a:pt x="781" y="2863"/>
                    </a:lnTo>
                    <a:lnTo>
                      <a:pt x="770" y="2862"/>
                    </a:lnTo>
                    <a:lnTo>
                      <a:pt x="759" y="2862"/>
                    </a:lnTo>
                    <a:lnTo>
                      <a:pt x="753" y="2863"/>
                    </a:lnTo>
                    <a:lnTo>
                      <a:pt x="746" y="2867"/>
                    </a:lnTo>
                    <a:lnTo>
                      <a:pt x="736" y="2872"/>
                    </a:lnTo>
                    <a:lnTo>
                      <a:pt x="727" y="2876"/>
                    </a:lnTo>
                    <a:lnTo>
                      <a:pt x="723" y="2878"/>
                    </a:lnTo>
                    <a:lnTo>
                      <a:pt x="720" y="2878"/>
                    </a:lnTo>
                    <a:lnTo>
                      <a:pt x="718" y="2879"/>
                    </a:lnTo>
                    <a:lnTo>
                      <a:pt x="712" y="2893"/>
                    </a:lnTo>
                    <a:lnTo>
                      <a:pt x="703" y="2912"/>
                    </a:lnTo>
                    <a:lnTo>
                      <a:pt x="696" y="2931"/>
                    </a:lnTo>
                    <a:lnTo>
                      <a:pt x="689" y="2945"/>
                    </a:lnTo>
                    <a:lnTo>
                      <a:pt x="685" y="2950"/>
                    </a:lnTo>
                    <a:lnTo>
                      <a:pt x="680" y="2954"/>
                    </a:lnTo>
                    <a:lnTo>
                      <a:pt x="674" y="2957"/>
                    </a:lnTo>
                    <a:lnTo>
                      <a:pt x="667" y="2959"/>
                    </a:lnTo>
                    <a:lnTo>
                      <a:pt x="660" y="2960"/>
                    </a:lnTo>
                    <a:lnTo>
                      <a:pt x="652" y="2961"/>
                    </a:lnTo>
                    <a:lnTo>
                      <a:pt x="644" y="2961"/>
                    </a:lnTo>
                    <a:lnTo>
                      <a:pt x="636" y="2961"/>
                    </a:lnTo>
                    <a:lnTo>
                      <a:pt x="620" y="2959"/>
                    </a:lnTo>
                    <a:lnTo>
                      <a:pt x="605" y="2956"/>
                    </a:lnTo>
                    <a:lnTo>
                      <a:pt x="591" y="2952"/>
                    </a:lnTo>
                    <a:lnTo>
                      <a:pt x="582" y="2949"/>
                    </a:lnTo>
                    <a:lnTo>
                      <a:pt x="550" y="2937"/>
                    </a:lnTo>
                    <a:lnTo>
                      <a:pt x="517" y="2923"/>
                    </a:lnTo>
                    <a:lnTo>
                      <a:pt x="485" y="2908"/>
                    </a:lnTo>
                    <a:lnTo>
                      <a:pt x="453" y="2894"/>
                    </a:lnTo>
                    <a:lnTo>
                      <a:pt x="436" y="2887"/>
                    </a:lnTo>
                    <a:lnTo>
                      <a:pt x="420" y="2880"/>
                    </a:lnTo>
                    <a:lnTo>
                      <a:pt x="404" y="2875"/>
                    </a:lnTo>
                    <a:lnTo>
                      <a:pt x="388" y="2870"/>
                    </a:lnTo>
                    <a:lnTo>
                      <a:pt x="371" y="2866"/>
                    </a:lnTo>
                    <a:lnTo>
                      <a:pt x="355" y="2863"/>
                    </a:lnTo>
                    <a:lnTo>
                      <a:pt x="338" y="2861"/>
                    </a:lnTo>
                    <a:lnTo>
                      <a:pt x="321" y="2860"/>
                    </a:lnTo>
                    <a:lnTo>
                      <a:pt x="305" y="2861"/>
                    </a:lnTo>
                    <a:lnTo>
                      <a:pt x="290" y="2862"/>
                    </a:lnTo>
                    <a:lnTo>
                      <a:pt x="277" y="2865"/>
                    </a:lnTo>
                    <a:lnTo>
                      <a:pt x="266" y="2868"/>
                    </a:lnTo>
                    <a:lnTo>
                      <a:pt x="247" y="2874"/>
                    </a:lnTo>
                    <a:lnTo>
                      <a:pt x="232" y="2879"/>
                    </a:lnTo>
                    <a:lnTo>
                      <a:pt x="223" y="2881"/>
                    </a:lnTo>
                    <a:lnTo>
                      <a:pt x="216" y="2881"/>
                    </a:lnTo>
                    <a:lnTo>
                      <a:pt x="208" y="2880"/>
                    </a:lnTo>
                    <a:lnTo>
                      <a:pt x="199" y="2877"/>
                    </a:lnTo>
                    <a:lnTo>
                      <a:pt x="189" y="2872"/>
                    </a:lnTo>
                    <a:lnTo>
                      <a:pt x="178" y="2864"/>
                    </a:lnTo>
                    <a:lnTo>
                      <a:pt x="164" y="2854"/>
                    </a:lnTo>
                    <a:lnTo>
                      <a:pt x="149" y="2842"/>
                    </a:lnTo>
                    <a:lnTo>
                      <a:pt x="32" y="2740"/>
                    </a:lnTo>
                    <a:lnTo>
                      <a:pt x="25" y="2733"/>
                    </a:lnTo>
                    <a:lnTo>
                      <a:pt x="19" y="2726"/>
                    </a:lnTo>
                    <a:lnTo>
                      <a:pt x="14" y="2719"/>
                    </a:lnTo>
                    <a:lnTo>
                      <a:pt x="8" y="2713"/>
                    </a:lnTo>
                    <a:lnTo>
                      <a:pt x="5" y="2708"/>
                    </a:lnTo>
                    <a:lnTo>
                      <a:pt x="2" y="2702"/>
                    </a:lnTo>
                    <a:lnTo>
                      <a:pt x="1" y="2697"/>
                    </a:lnTo>
                    <a:lnTo>
                      <a:pt x="0" y="2692"/>
                    </a:lnTo>
                    <a:lnTo>
                      <a:pt x="0" y="2687"/>
                    </a:lnTo>
                    <a:lnTo>
                      <a:pt x="0" y="2682"/>
                    </a:lnTo>
                    <a:lnTo>
                      <a:pt x="2" y="2677"/>
                    </a:lnTo>
                    <a:lnTo>
                      <a:pt x="4" y="2673"/>
                    </a:lnTo>
                    <a:lnTo>
                      <a:pt x="9" y="2665"/>
                    </a:lnTo>
                    <a:lnTo>
                      <a:pt x="17" y="2657"/>
                    </a:lnTo>
                    <a:lnTo>
                      <a:pt x="27" y="2649"/>
                    </a:lnTo>
                    <a:lnTo>
                      <a:pt x="37" y="2642"/>
                    </a:lnTo>
                    <a:lnTo>
                      <a:pt x="48" y="2635"/>
                    </a:lnTo>
                    <a:lnTo>
                      <a:pt x="61" y="2628"/>
                    </a:lnTo>
                    <a:lnTo>
                      <a:pt x="87" y="2615"/>
                    </a:lnTo>
                    <a:lnTo>
                      <a:pt x="110" y="2602"/>
                    </a:lnTo>
                    <a:lnTo>
                      <a:pt x="128" y="2592"/>
                    </a:lnTo>
                    <a:lnTo>
                      <a:pt x="140" y="2584"/>
                    </a:lnTo>
                    <a:lnTo>
                      <a:pt x="146" y="2581"/>
                    </a:lnTo>
                    <a:lnTo>
                      <a:pt x="150" y="2577"/>
                    </a:lnTo>
                    <a:lnTo>
                      <a:pt x="153" y="2574"/>
                    </a:lnTo>
                    <a:lnTo>
                      <a:pt x="156" y="2570"/>
                    </a:lnTo>
                    <a:lnTo>
                      <a:pt x="158" y="2566"/>
                    </a:lnTo>
                    <a:lnTo>
                      <a:pt x="160" y="2561"/>
                    </a:lnTo>
                    <a:lnTo>
                      <a:pt x="160" y="2556"/>
                    </a:lnTo>
                    <a:lnTo>
                      <a:pt x="160" y="2550"/>
                    </a:lnTo>
                    <a:lnTo>
                      <a:pt x="158" y="2534"/>
                    </a:lnTo>
                    <a:lnTo>
                      <a:pt x="154" y="2514"/>
                    </a:lnTo>
                    <a:lnTo>
                      <a:pt x="144" y="2483"/>
                    </a:lnTo>
                    <a:lnTo>
                      <a:pt x="132" y="2450"/>
                    </a:lnTo>
                    <a:lnTo>
                      <a:pt x="129" y="2442"/>
                    </a:lnTo>
                    <a:lnTo>
                      <a:pt x="128" y="2434"/>
                    </a:lnTo>
                    <a:lnTo>
                      <a:pt x="127" y="2427"/>
                    </a:lnTo>
                    <a:lnTo>
                      <a:pt x="127" y="2420"/>
                    </a:lnTo>
                    <a:lnTo>
                      <a:pt x="128" y="2414"/>
                    </a:lnTo>
                    <a:lnTo>
                      <a:pt x="130" y="2408"/>
                    </a:lnTo>
                    <a:lnTo>
                      <a:pt x="134" y="2403"/>
                    </a:lnTo>
                    <a:lnTo>
                      <a:pt x="139" y="2399"/>
                    </a:lnTo>
                    <a:lnTo>
                      <a:pt x="148" y="2393"/>
                    </a:lnTo>
                    <a:lnTo>
                      <a:pt x="156" y="2386"/>
                    </a:lnTo>
                    <a:lnTo>
                      <a:pt x="161" y="2380"/>
                    </a:lnTo>
                    <a:lnTo>
                      <a:pt x="166" y="2373"/>
                    </a:lnTo>
                    <a:lnTo>
                      <a:pt x="168" y="2366"/>
                    </a:lnTo>
                    <a:lnTo>
                      <a:pt x="170" y="2360"/>
                    </a:lnTo>
                    <a:lnTo>
                      <a:pt x="172" y="2353"/>
                    </a:lnTo>
                    <a:lnTo>
                      <a:pt x="172" y="2346"/>
                    </a:lnTo>
                    <a:lnTo>
                      <a:pt x="170" y="2334"/>
                    </a:lnTo>
                    <a:lnTo>
                      <a:pt x="168" y="2322"/>
                    </a:lnTo>
                    <a:lnTo>
                      <a:pt x="167" y="2317"/>
                    </a:lnTo>
                    <a:lnTo>
                      <a:pt x="167" y="2312"/>
                    </a:lnTo>
                    <a:lnTo>
                      <a:pt x="168" y="2307"/>
                    </a:lnTo>
                    <a:lnTo>
                      <a:pt x="169" y="2303"/>
                    </a:lnTo>
                    <a:lnTo>
                      <a:pt x="174" y="2294"/>
                    </a:lnTo>
                    <a:lnTo>
                      <a:pt x="176" y="2285"/>
                    </a:lnTo>
                    <a:lnTo>
                      <a:pt x="177" y="2276"/>
                    </a:lnTo>
                    <a:lnTo>
                      <a:pt x="176" y="2267"/>
                    </a:lnTo>
                    <a:lnTo>
                      <a:pt x="174" y="2257"/>
                    </a:lnTo>
                    <a:lnTo>
                      <a:pt x="172" y="2248"/>
                    </a:lnTo>
                    <a:lnTo>
                      <a:pt x="167" y="2238"/>
                    </a:lnTo>
                    <a:lnTo>
                      <a:pt x="163" y="2229"/>
                    </a:lnTo>
                    <a:lnTo>
                      <a:pt x="155" y="2208"/>
                    </a:lnTo>
                    <a:lnTo>
                      <a:pt x="147" y="2187"/>
                    </a:lnTo>
                    <a:lnTo>
                      <a:pt x="144" y="2177"/>
                    </a:lnTo>
                    <a:lnTo>
                      <a:pt x="142" y="2166"/>
                    </a:lnTo>
                    <a:lnTo>
                      <a:pt x="140" y="2156"/>
                    </a:lnTo>
                    <a:lnTo>
                      <a:pt x="139" y="2145"/>
                    </a:lnTo>
                    <a:lnTo>
                      <a:pt x="140" y="2138"/>
                    </a:lnTo>
                    <a:lnTo>
                      <a:pt x="141" y="2131"/>
                    </a:lnTo>
                    <a:lnTo>
                      <a:pt x="143" y="2123"/>
                    </a:lnTo>
                    <a:lnTo>
                      <a:pt x="146" y="2114"/>
                    </a:lnTo>
                    <a:lnTo>
                      <a:pt x="152" y="2095"/>
                    </a:lnTo>
                    <a:lnTo>
                      <a:pt x="159" y="2075"/>
                    </a:lnTo>
                    <a:lnTo>
                      <a:pt x="162" y="2065"/>
                    </a:lnTo>
                    <a:lnTo>
                      <a:pt x="164" y="2056"/>
                    </a:lnTo>
                    <a:lnTo>
                      <a:pt x="166" y="2047"/>
                    </a:lnTo>
                    <a:lnTo>
                      <a:pt x="167" y="2038"/>
                    </a:lnTo>
                    <a:lnTo>
                      <a:pt x="167" y="2031"/>
                    </a:lnTo>
                    <a:lnTo>
                      <a:pt x="166" y="2024"/>
                    </a:lnTo>
                    <a:lnTo>
                      <a:pt x="163" y="2018"/>
                    </a:lnTo>
                    <a:lnTo>
                      <a:pt x="160" y="2014"/>
                    </a:lnTo>
                    <a:lnTo>
                      <a:pt x="148" y="2004"/>
                    </a:lnTo>
                    <a:lnTo>
                      <a:pt x="140" y="1995"/>
                    </a:lnTo>
                    <a:lnTo>
                      <a:pt x="134" y="1988"/>
                    </a:lnTo>
                    <a:lnTo>
                      <a:pt x="130" y="1980"/>
                    </a:lnTo>
                    <a:lnTo>
                      <a:pt x="125" y="1961"/>
                    </a:lnTo>
                    <a:lnTo>
                      <a:pt x="118" y="1935"/>
                    </a:lnTo>
                    <a:lnTo>
                      <a:pt x="113" y="1925"/>
                    </a:lnTo>
                    <a:lnTo>
                      <a:pt x="109" y="1917"/>
                    </a:lnTo>
                    <a:lnTo>
                      <a:pt x="105" y="1910"/>
                    </a:lnTo>
                    <a:lnTo>
                      <a:pt x="100" y="1905"/>
                    </a:lnTo>
                    <a:lnTo>
                      <a:pt x="91" y="1896"/>
                    </a:lnTo>
                    <a:lnTo>
                      <a:pt x="81" y="1889"/>
                    </a:lnTo>
                    <a:lnTo>
                      <a:pt x="77" y="1885"/>
                    </a:lnTo>
                    <a:lnTo>
                      <a:pt x="73" y="1881"/>
                    </a:lnTo>
                    <a:lnTo>
                      <a:pt x="69" y="1876"/>
                    </a:lnTo>
                    <a:lnTo>
                      <a:pt x="66" y="1870"/>
                    </a:lnTo>
                    <a:lnTo>
                      <a:pt x="62" y="1863"/>
                    </a:lnTo>
                    <a:lnTo>
                      <a:pt x="60" y="1854"/>
                    </a:lnTo>
                    <a:lnTo>
                      <a:pt x="58" y="1844"/>
                    </a:lnTo>
                    <a:lnTo>
                      <a:pt x="58" y="1832"/>
                    </a:lnTo>
                    <a:lnTo>
                      <a:pt x="57" y="1825"/>
                    </a:lnTo>
                    <a:lnTo>
                      <a:pt x="56" y="1819"/>
                    </a:lnTo>
                    <a:lnTo>
                      <a:pt x="54" y="1812"/>
                    </a:lnTo>
                    <a:lnTo>
                      <a:pt x="51" y="1805"/>
                    </a:lnTo>
                    <a:lnTo>
                      <a:pt x="45" y="1791"/>
                    </a:lnTo>
                    <a:lnTo>
                      <a:pt x="38" y="1778"/>
                    </a:lnTo>
                    <a:lnTo>
                      <a:pt x="35" y="1771"/>
                    </a:lnTo>
                    <a:lnTo>
                      <a:pt x="33" y="1764"/>
                    </a:lnTo>
                    <a:lnTo>
                      <a:pt x="31" y="1758"/>
                    </a:lnTo>
                    <a:lnTo>
                      <a:pt x="30" y="1751"/>
                    </a:lnTo>
                    <a:lnTo>
                      <a:pt x="30" y="1745"/>
                    </a:lnTo>
                    <a:lnTo>
                      <a:pt x="31" y="1740"/>
                    </a:lnTo>
                    <a:lnTo>
                      <a:pt x="34" y="1734"/>
                    </a:lnTo>
                    <a:lnTo>
                      <a:pt x="38" y="1729"/>
                    </a:lnTo>
                    <a:lnTo>
                      <a:pt x="41" y="1726"/>
                    </a:lnTo>
                    <a:lnTo>
                      <a:pt x="45" y="1723"/>
                    </a:lnTo>
                    <a:lnTo>
                      <a:pt x="49" y="1723"/>
                    </a:lnTo>
                    <a:lnTo>
                      <a:pt x="53" y="1723"/>
                    </a:lnTo>
                    <a:lnTo>
                      <a:pt x="57" y="1726"/>
                    </a:lnTo>
                    <a:lnTo>
                      <a:pt x="62" y="1729"/>
                    </a:lnTo>
                    <a:lnTo>
                      <a:pt x="67" y="1732"/>
                    </a:lnTo>
                    <a:lnTo>
                      <a:pt x="71" y="1736"/>
                    </a:lnTo>
                    <a:lnTo>
                      <a:pt x="80" y="1745"/>
                    </a:lnTo>
                    <a:lnTo>
                      <a:pt x="87" y="1755"/>
                    </a:lnTo>
                    <a:lnTo>
                      <a:pt x="94" y="1765"/>
                    </a:lnTo>
                    <a:lnTo>
                      <a:pt x="100" y="1774"/>
                    </a:lnTo>
                    <a:lnTo>
                      <a:pt x="107" y="1786"/>
                    </a:lnTo>
                    <a:lnTo>
                      <a:pt x="113" y="1794"/>
                    </a:lnTo>
                    <a:lnTo>
                      <a:pt x="118" y="1798"/>
                    </a:lnTo>
                    <a:lnTo>
                      <a:pt x="121" y="1799"/>
                    </a:lnTo>
                    <a:lnTo>
                      <a:pt x="123" y="1798"/>
                    </a:lnTo>
                    <a:lnTo>
                      <a:pt x="123" y="1794"/>
                    </a:lnTo>
                    <a:lnTo>
                      <a:pt x="122" y="1788"/>
                    </a:lnTo>
                    <a:lnTo>
                      <a:pt x="121" y="1781"/>
                    </a:lnTo>
                    <a:lnTo>
                      <a:pt x="115" y="1764"/>
                    </a:lnTo>
                    <a:lnTo>
                      <a:pt x="108" y="1745"/>
                    </a:lnTo>
                    <a:lnTo>
                      <a:pt x="101" y="1727"/>
                    </a:lnTo>
                    <a:lnTo>
                      <a:pt x="95" y="1714"/>
                    </a:lnTo>
                    <a:lnTo>
                      <a:pt x="89" y="1701"/>
                    </a:lnTo>
                    <a:lnTo>
                      <a:pt x="83" y="1685"/>
                    </a:lnTo>
                    <a:lnTo>
                      <a:pt x="78" y="1667"/>
                    </a:lnTo>
                    <a:lnTo>
                      <a:pt x="74" y="1646"/>
                    </a:lnTo>
                    <a:lnTo>
                      <a:pt x="73" y="1636"/>
                    </a:lnTo>
                    <a:lnTo>
                      <a:pt x="72" y="1625"/>
                    </a:lnTo>
                    <a:lnTo>
                      <a:pt x="71" y="1615"/>
                    </a:lnTo>
                    <a:lnTo>
                      <a:pt x="72" y="1605"/>
                    </a:lnTo>
                    <a:lnTo>
                      <a:pt x="73" y="1595"/>
                    </a:lnTo>
                    <a:lnTo>
                      <a:pt x="75" y="1586"/>
                    </a:lnTo>
                    <a:lnTo>
                      <a:pt x="78" y="1578"/>
                    </a:lnTo>
                    <a:lnTo>
                      <a:pt x="81" y="1570"/>
                    </a:lnTo>
                    <a:lnTo>
                      <a:pt x="86" y="1562"/>
                    </a:lnTo>
                    <a:lnTo>
                      <a:pt x="92" y="1554"/>
                    </a:lnTo>
                    <a:lnTo>
                      <a:pt x="102" y="1548"/>
                    </a:lnTo>
                    <a:lnTo>
                      <a:pt x="111" y="1543"/>
                    </a:lnTo>
                    <a:lnTo>
                      <a:pt x="116" y="1540"/>
                    </a:lnTo>
                    <a:lnTo>
                      <a:pt x="121" y="1537"/>
                    </a:lnTo>
                    <a:lnTo>
                      <a:pt x="126" y="1535"/>
                    </a:lnTo>
                    <a:lnTo>
                      <a:pt x="131" y="1531"/>
                    </a:lnTo>
                    <a:lnTo>
                      <a:pt x="136" y="1520"/>
                    </a:lnTo>
                    <a:lnTo>
                      <a:pt x="144" y="1506"/>
                    </a:lnTo>
                    <a:lnTo>
                      <a:pt x="152" y="1491"/>
                    </a:lnTo>
                    <a:lnTo>
                      <a:pt x="158" y="1476"/>
                    </a:lnTo>
                    <a:lnTo>
                      <a:pt x="162" y="1453"/>
                    </a:lnTo>
                    <a:lnTo>
                      <a:pt x="165" y="1433"/>
                    </a:lnTo>
                    <a:lnTo>
                      <a:pt x="166" y="1413"/>
                    </a:lnTo>
                    <a:lnTo>
                      <a:pt x="166" y="1394"/>
                    </a:lnTo>
                    <a:lnTo>
                      <a:pt x="164" y="1374"/>
                    </a:lnTo>
                    <a:lnTo>
                      <a:pt x="163" y="1354"/>
                    </a:lnTo>
                    <a:lnTo>
                      <a:pt x="160" y="1334"/>
                    </a:lnTo>
                    <a:lnTo>
                      <a:pt x="159" y="1312"/>
                    </a:lnTo>
                    <a:lnTo>
                      <a:pt x="158" y="1285"/>
                    </a:lnTo>
                    <a:lnTo>
                      <a:pt x="158" y="1259"/>
                    </a:lnTo>
                    <a:lnTo>
                      <a:pt x="159" y="1234"/>
                    </a:lnTo>
                    <a:lnTo>
                      <a:pt x="160" y="1206"/>
                    </a:lnTo>
                    <a:lnTo>
                      <a:pt x="160" y="1202"/>
                    </a:lnTo>
                    <a:lnTo>
                      <a:pt x="161" y="1198"/>
                    </a:lnTo>
                    <a:lnTo>
                      <a:pt x="162" y="1195"/>
                    </a:lnTo>
                    <a:lnTo>
                      <a:pt x="164" y="1192"/>
                    </a:lnTo>
                    <a:lnTo>
                      <a:pt x="169" y="1188"/>
                    </a:lnTo>
                    <a:lnTo>
                      <a:pt x="176" y="1184"/>
                    </a:lnTo>
                    <a:lnTo>
                      <a:pt x="182" y="1180"/>
                    </a:lnTo>
                    <a:lnTo>
                      <a:pt x="189" y="1176"/>
                    </a:lnTo>
                    <a:lnTo>
                      <a:pt x="192" y="1173"/>
                    </a:lnTo>
                    <a:lnTo>
                      <a:pt x="196" y="1170"/>
                    </a:lnTo>
                    <a:lnTo>
                      <a:pt x="199" y="1167"/>
                    </a:lnTo>
                    <a:lnTo>
                      <a:pt x="201" y="1163"/>
                    </a:lnTo>
                    <a:lnTo>
                      <a:pt x="209" y="1148"/>
                    </a:lnTo>
                    <a:lnTo>
                      <a:pt x="216" y="1133"/>
                    </a:lnTo>
                    <a:lnTo>
                      <a:pt x="222" y="1117"/>
                    </a:lnTo>
                    <a:lnTo>
                      <a:pt x="230" y="1102"/>
                    </a:lnTo>
                    <a:lnTo>
                      <a:pt x="236" y="1086"/>
                    </a:lnTo>
                    <a:lnTo>
                      <a:pt x="243" y="1071"/>
                    </a:lnTo>
                    <a:lnTo>
                      <a:pt x="250" y="1057"/>
                    </a:lnTo>
                    <a:lnTo>
                      <a:pt x="259" y="1042"/>
                    </a:lnTo>
                    <a:lnTo>
                      <a:pt x="280" y="1015"/>
                    </a:lnTo>
                    <a:lnTo>
                      <a:pt x="302" y="987"/>
                    </a:lnTo>
                    <a:lnTo>
                      <a:pt x="325" y="960"/>
                    </a:lnTo>
                    <a:lnTo>
                      <a:pt x="349" y="935"/>
                    </a:lnTo>
                    <a:lnTo>
                      <a:pt x="355" y="929"/>
                    </a:lnTo>
                    <a:lnTo>
                      <a:pt x="362" y="921"/>
                    </a:lnTo>
                    <a:lnTo>
                      <a:pt x="363" y="920"/>
                    </a:lnTo>
                    <a:lnTo>
                      <a:pt x="366" y="919"/>
                    </a:lnTo>
                    <a:lnTo>
                      <a:pt x="368" y="918"/>
                    </a:lnTo>
                    <a:lnTo>
                      <a:pt x="372" y="915"/>
                    </a:lnTo>
                    <a:lnTo>
                      <a:pt x="378" y="908"/>
                    </a:lnTo>
                    <a:lnTo>
                      <a:pt x="385" y="902"/>
                    </a:lnTo>
                    <a:lnTo>
                      <a:pt x="393" y="898"/>
                    </a:lnTo>
                    <a:lnTo>
                      <a:pt x="401" y="894"/>
                    </a:lnTo>
                    <a:lnTo>
                      <a:pt x="410" y="889"/>
                    </a:lnTo>
                    <a:lnTo>
                      <a:pt x="420" y="882"/>
                    </a:lnTo>
                    <a:lnTo>
                      <a:pt x="431" y="873"/>
                    </a:lnTo>
                    <a:lnTo>
                      <a:pt x="456" y="851"/>
                    </a:lnTo>
                    <a:lnTo>
                      <a:pt x="482" y="827"/>
                    </a:lnTo>
                    <a:lnTo>
                      <a:pt x="508" y="802"/>
                    </a:lnTo>
                    <a:lnTo>
                      <a:pt x="531" y="778"/>
                    </a:lnTo>
                    <a:lnTo>
                      <a:pt x="550" y="757"/>
                    </a:lnTo>
                    <a:lnTo>
                      <a:pt x="563" y="742"/>
                    </a:lnTo>
                    <a:lnTo>
                      <a:pt x="585" y="716"/>
                    </a:lnTo>
                    <a:lnTo>
                      <a:pt x="607" y="693"/>
                    </a:lnTo>
                    <a:lnTo>
                      <a:pt x="628" y="671"/>
                    </a:lnTo>
                    <a:lnTo>
                      <a:pt x="648" y="651"/>
                    </a:lnTo>
                    <a:lnTo>
                      <a:pt x="670" y="633"/>
                    </a:lnTo>
                    <a:lnTo>
                      <a:pt x="690" y="616"/>
                    </a:lnTo>
                    <a:lnTo>
                      <a:pt x="712" y="599"/>
                    </a:lnTo>
                    <a:lnTo>
                      <a:pt x="733" y="584"/>
                    </a:lnTo>
                    <a:lnTo>
                      <a:pt x="755" y="569"/>
                    </a:lnTo>
                    <a:lnTo>
                      <a:pt x="778" y="555"/>
                    </a:lnTo>
                    <a:lnTo>
                      <a:pt x="801" y="541"/>
                    </a:lnTo>
                    <a:lnTo>
                      <a:pt x="827" y="528"/>
                    </a:lnTo>
                    <a:lnTo>
                      <a:pt x="879" y="501"/>
                    </a:lnTo>
                    <a:lnTo>
                      <a:pt x="937" y="473"/>
                    </a:lnTo>
                    <a:lnTo>
                      <a:pt x="1129" y="383"/>
                    </a:lnTo>
                    <a:lnTo>
                      <a:pt x="1155" y="371"/>
                    </a:lnTo>
                    <a:lnTo>
                      <a:pt x="1185" y="356"/>
                    </a:lnTo>
                    <a:lnTo>
                      <a:pt x="1219" y="340"/>
                    </a:lnTo>
                    <a:lnTo>
                      <a:pt x="1255" y="323"/>
                    </a:lnTo>
                    <a:lnTo>
                      <a:pt x="1289" y="306"/>
                    </a:lnTo>
                    <a:lnTo>
                      <a:pt x="1323" y="290"/>
                    </a:lnTo>
                    <a:lnTo>
                      <a:pt x="1353" y="276"/>
                    </a:lnTo>
                    <a:lnTo>
                      <a:pt x="1377" y="265"/>
                    </a:lnTo>
                    <a:lnTo>
                      <a:pt x="1406" y="252"/>
                    </a:lnTo>
                    <a:lnTo>
                      <a:pt x="1436" y="240"/>
                    </a:lnTo>
                    <a:lnTo>
                      <a:pt x="1468" y="228"/>
                    </a:lnTo>
                    <a:lnTo>
                      <a:pt x="1499" y="216"/>
                    </a:lnTo>
                    <a:lnTo>
                      <a:pt x="1566" y="193"/>
                    </a:lnTo>
                    <a:lnTo>
                      <a:pt x="1635" y="172"/>
                    </a:lnTo>
                    <a:lnTo>
                      <a:pt x="1704" y="152"/>
                    </a:lnTo>
                    <a:lnTo>
                      <a:pt x="1772" y="134"/>
                    </a:lnTo>
                    <a:lnTo>
                      <a:pt x="1840" y="116"/>
                    </a:lnTo>
                    <a:lnTo>
                      <a:pt x="1902" y="99"/>
                    </a:lnTo>
                    <a:lnTo>
                      <a:pt x="1936" y="90"/>
                    </a:lnTo>
                    <a:lnTo>
                      <a:pt x="1971" y="82"/>
                    </a:lnTo>
                    <a:lnTo>
                      <a:pt x="2005" y="75"/>
                    </a:lnTo>
                    <a:lnTo>
                      <a:pt x="2038" y="69"/>
                    </a:lnTo>
                    <a:lnTo>
                      <a:pt x="2071" y="64"/>
                    </a:lnTo>
                    <a:lnTo>
                      <a:pt x="2104" y="59"/>
                    </a:lnTo>
                    <a:lnTo>
                      <a:pt x="2137" y="55"/>
                    </a:lnTo>
                    <a:lnTo>
                      <a:pt x="2171" y="52"/>
                    </a:lnTo>
                    <a:lnTo>
                      <a:pt x="2236" y="47"/>
                    </a:lnTo>
                    <a:lnTo>
                      <a:pt x="2303" y="42"/>
                    </a:lnTo>
                    <a:lnTo>
                      <a:pt x="2371" y="39"/>
                    </a:lnTo>
                    <a:lnTo>
                      <a:pt x="2442" y="35"/>
                    </a:lnTo>
                    <a:lnTo>
                      <a:pt x="2454" y="34"/>
                    </a:lnTo>
                    <a:lnTo>
                      <a:pt x="2466" y="30"/>
                    </a:lnTo>
                    <a:lnTo>
                      <a:pt x="2479" y="25"/>
                    </a:lnTo>
                    <a:lnTo>
                      <a:pt x="2492" y="19"/>
                    </a:lnTo>
                    <a:lnTo>
                      <a:pt x="2504" y="13"/>
                    </a:lnTo>
                    <a:lnTo>
                      <a:pt x="2516" y="8"/>
                    </a:lnTo>
                    <a:lnTo>
                      <a:pt x="2528" y="3"/>
                    </a:lnTo>
                    <a:lnTo>
                      <a:pt x="2540" y="1"/>
                    </a:lnTo>
                    <a:lnTo>
                      <a:pt x="2553" y="0"/>
                    </a:lnTo>
                    <a:lnTo>
                      <a:pt x="2561" y="0"/>
                    </a:lnTo>
                    <a:lnTo>
                      <a:pt x="2566" y="0"/>
                    </a:lnTo>
                    <a:lnTo>
                      <a:pt x="2568" y="1"/>
                    </a:lnTo>
                    <a:lnTo>
                      <a:pt x="2566" y="2"/>
                    </a:lnTo>
                    <a:lnTo>
                      <a:pt x="2561" y="5"/>
                    </a:lnTo>
                    <a:lnTo>
                      <a:pt x="2552" y="9"/>
                    </a:lnTo>
                    <a:lnTo>
                      <a:pt x="2540" y="13"/>
                    </a:lnTo>
                    <a:lnTo>
                      <a:pt x="2532" y="16"/>
                    </a:lnTo>
                    <a:lnTo>
                      <a:pt x="2526" y="19"/>
                    </a:lnTo>
                    <a:lnTo>
                      <a:pt x="2520" y="23"/>
                    </a:lnTo>
                    <a:lnTo>
                      <a:pt x="2515" y="28"/>
                    </a:lnTo>
                    <a:lnTo>
                      <a:pt x="2510" y="33"/>
                    </a:lnTo>
                    <a:lnTo>
                      <a:pt x="2507" y="38"/>
                    </a:lnTo>
                    <a:lnTo>
                      <a:pt x="2503" y="44"/>
                    </a:lnTo>
                    <a:lnTo>
                      <a:pt x="2501" y="50"/>
                    </a:lnTo>
                    <a:lnTo>
                      <a:pt x="2497" y="63"/>
                    </a:lnTo>
                    <a:lnTo>
                      <a:pt x="2494" y="76"/>
                    </a:lnTo>
                    <a:lnTo>
                      <a:pt x="2494" y="91"/>
                    </a:lnTo>
                    <a:lnTo>
                      <a:pt x="2494" y="107"/>
                    </a:lnTo>
                    <a:lnTo>
                      <a:pt x="2498" y="138"/>
                    </a:lnTo>
                    <a:lnTo>
                      <a:pt x="2504" y="169"/>
                    </a:lnTo>
                    <a:lnTo>
                      <a:pt x="2506" y="184"/>
                    </a:lnTo>
                    <a:lnTo>
                      <a:pt x="2508" y="199"/>
                    </a:lnTo>
                    <a:lnTo>
                      <a:pt x="2510" y="212"/>
                    </a:lnTo>
                    <a:lnTo>
                      <a:pt x="2511" y="225"/>
                    </a:lnTo>
                    <a:lnTo>
                      <a:pt x="2512" y="249"/>
                    </a:lnTo>
                    <a:lnTo>
                      <a:pt x="2515" y="273"/>
                    </a:lnTo>
                    <a:lnTo>
                      <a:pt x="2519" y="297"/>
                    </a:lnTo>
                    <a:lnTo>
                      <a:pt x="2520" y="321"/>
                    </a:lnTo>
                    <a:lnTo>
                      <a:pt x="2520" y="329"/>
                    </a:lnTo>
                    <a:lnTo>
                      <a:pt x="2521" y="337"/>
                    </a:lnTo>
                    <a:lnTo>
                      <a:pt x="2523" y="345"/>
                    </a:lnTo>
                    <a:lnTo>
                      <a:pt x="2525" y="352"/>
                    </a:lnTo>
                    <a:lnTo>
                      <a:pt x="2527" y="359"/>
                    </a:lnTo>
                    <a:lnTo>
                      <a:pt x="2530" y="365"/>
                    </a:lnTo>
                    <a:lnTo>
                      <a:pt x="2534" y="371"/>
                    </a:lnTo>
                    <a:lnTo>
                      <a:pt x="2538" y="377"/>
                    </a:lnTo>
                    <a:lnTo>
                      <a:pt x="2542" y="382"/>
                    </a:lnTo>
                    <a:lnTo>
                      <a:pt x="2547" y="386"/>
                    </a:lnTo>
                    <a:lnTo>
                      <a:pt x="2551" y="389"/>
                    </a:lnTo>
                    <a:lnTo>
                      <a:pt x="2556" y="392"/>
                    </a:lnTo>
                    <a:lnTo>
                      <a:pt x="2562" y="395"/>
                    </a:lnTo>
                    <a:lnTo>
                      <a:pt x="2567" y="396"/>
                    </a:lnTo>
                    <a:lnTo>
                      <a:pt x="2572" y="397"/>
                    </a:lnTo>
                    <a:lnTo>
                      <a:pt x="2578" y="397"/>
                    </a:lnTo>
                    <a:lnTo>
                      <a:pt x="2580" y="396"/>
                    </a:lnTo>
                    <a:lnTo>
                      <a:pt x="2582" y="395"/>
                    </a:lnTo>
                    <a:lnTo>
                      <a:pt x="2583" y="394"/>
                    </a:lnTo>
                    <a:lnTo>
                      <a:pt x="2583" y="391"/>
                    </a:lnTo>
                    <a:lnTo>
                      <a:pt x="2582" y="386"/>
                    </a:lnTo>
                    <a:lnTo>
                      <a:pt x="2579" y="379"/>
                    </a:lnTo>
                    <a:lnTo>
                      <a:pt x="2569" y="362"/>
                    </a:lnTo>
                    <a:lnTo>
                      <a:pt x="2558" y="343"/>
                    </a:lnTo>
                    <a:lnTo>
                      <a:pt x="2553" y="334"/>
                    </a:lnTo>
                    <a:lnTo>
                      <a:pt x="2550" y="326"/>
                    </a:lnTo>
                    <a:lnTo>
                      <a:pt x="2549" y="322"/>
                    </a:lnTo>
                    <a:lnTo>
                      <a:pt x="2548" y="318"/>
                    </a:lnTo>
                    <a:lnTo>
                      <a:pt x="2548" y="315"/>
                    </a:lnTo>
                    <a:lnTo>
                      <a:pt x="2548" y="312"/>
                    </a:lnTo>
                    <a:lnTo>
                      <a:pt x="2549" y="310"/>
                    </a:lnTo>
                    <a:lnTo>
                      <a:pt x="2551" y="307"/>
                    </a:lnTo>
                    <a:lnTo>
                      <a:pt x="2554" y="306"/>
                    </a:lnTo>
                    <a:lnTo>
                      <a:pt x="2557" y="305"/>
                    </a:lnTo>
                    <a:lnTo>
                      <a:pt x="2562" y="304"/>
                    </a:lnTo>
                    <a:lnTo>
                      <a:pt x="2567" y="304"/>
                    </a:lnTo>
                    <a:lnTo>
                      <a:pt x="2574" y="305"/>
                    </a:lnTo>
                    <a:lnTo>
                      <a:pt x="2581" y="307"/>
                    </a:lnTo>
                    <a:lnTo>
                      <a:pt x="2587" y="309"/>
                    </a:lnTo>
                    <a:lnTo>
                      <a:pt x="2594" y="312"/>
                    </a:lnTo>
                    <a:lnTo>
                      <a:pt x="2600" y="316"/>
                    </a:lnTo>
                    <a:lnTo>
                      <a:pt x="2605" y="320"/>
                    </a:lnTo>
                    <a:lnTo>
                      <a:pt x="2611" y="334"/>
                    </a:lnTo>
                    <a:lnTo>
                      <a:pt x="2617" y="345"/>
                    </a:lnTo>
                    <a:lnTo>
                      <a:pt x="2619" y="344"/>
                    </a:lnTo>
                    <a:lnTo>
                      <a:pt x="2622" y="339"/>
                    </a:lnTo>
                    <a:lnTo>
                      <a:pt x="2625" y="332"/>
                    </a:lnTo>
                    <a:lnTo>
                      <a:pt x="2629" y="325"/>
                    </a:lnTo>
                    <a:lnTo>
                      <a:pt x="2634" y="318"/>
                    </a:lnTo>
                    <a:lnTo>
                      <a:pt x="2639" y="312"/>
                    </a:lnTo>
                    <a:lnTo>
                      <a:pt x="2642" y="309"/>
                    </a:lnTo>
                    <a:lnTo>
                      <a:pt x="2647" y="308"/>
                    </a:lnTo>
                    <a:lnTo>
                      <a:pt x="2650" y="307"/>
                    </a:lnTo>
                    <a:lnTo>
                      <a:pt x="2654" y="307"/>
                    </a:lnTo>
                    <a:lnTo>
                      <a:pt x="2661" y="308"/>
                    </a:lnTo>
                    <a:lnTo>
                      <a:pt x="2665" y="311"/>
                    </a:lnTo>
                    <a:lnTo>
                      <a:pt x="2669" y="315"/>
                    </a:lnTo>
                    <a:lnTo>
                      <a:pt x="2672" y="319"/>
                    </a:lnTo>
                    <a:lnTo>
                      <a:pt x="2676" y="328"/>
                    </a:lnTo>
                    <a:lnTo>
                      <a:pt x="2682" y="336"/>
                    </a:lnTo>
                    <a:lnTo>
                      <a:pt x="2684" y="335"/>
                    </a:lnTo>
                    <a:lnTo>
                      <a:pt x="2687" y="333"/>
                    </a:lnTo>
                    <a:lnTo>
                      <a:pt x="2689" y="331"/>
                    </a:lnTo>
                    <a:lnTo>
                      <a:pt x="2692" y="331"/>
                    </a:lnTo>
                    <a:lnTo>
                      <a:pt x="2694" y="331"/>
                    </a:lnTo>
                    <a:lnTo>
                      <a:pt x="2697" y="331"/>
                    </a:lnTo>
                    <a:lnTo>
                      <a:pt x="2708" y="339"/>
                    </a:lnTo>
                    <a:lnTo>
                      <a:pt x="2714" y="344"/>
                    </a:lnTo>
                    <a:lnTo>
                      <a:pt x="2714" y="345"/>
                    </a:lnTo>
                    <a:lnTo>
                      <a:pt x="2715" y="345"/>
                    </a:lnTo>
                    <a:lnTo>
                      <a:pt x="2716" y="345"/>
                    </a:lnTo>
                    <a:lnTo>
                      <a:pt x="2717" y="344"/>
                    </a:lnTo>
                    <a:lnTo>
                      <a:pt x="2720" y="340"/>
                    </a:lnTo>
                    <a:lnTo>
                      <a:pt x="2724" y="332"/>
                    </a:lnTo>
                    <a:lnTo>
                      <a:pt x="2724" y="33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0" name="Freeform 65"/>
              <p:cNvSpPr>
                <a:spLocks/>
              </p:cNvSpPr>
              <p:nvPr/>
            </p:nvSpPr>
            <p:spPr bwMode="auto">
              <a:xfrm>
                <a:off x="7607443" y="2327422"/>
                <a:ext cx="1200557" cy="1091841"/>
              </a:xfrm>
              <a:custGeom>
                <a:avLst/>
                <a:gdLst>
                  <a:gd name="T0" fmla="*/ 2964 w 3019"/>
                  <a:gd name="T1" fmla="*/ 1855 h 3012"/>
                  <a:gd name="T2" fmla="*/ 2949 w 3019"/>
                  <a:gd name="T3" fmla="*/ 1803 h 3012"/>
                  <a:gd name="T4" fmla="*/ 2015 w 3019"/>
                  <a:gd name="T5" fmla="*/ 505 h 3012"/>
                  <a:gd name="T6" fmla="*/ 1825 w 3019"/>
                  <a:gd name="T7" fmla="*/ 439 h 3012"/>
                  <a:gd name="T8" fmla="*/ 1645 w 3019"/>
                  <a:gd name="T9" fmla="*/ 497 h 3012"/>
                  <a:gd name="T10" fmla="*/ 1604 w 3019"/>
                  <a:gd name="T11" fmla="*/ 473 h 3012"/>
                  <a:gd name="T12" fmla="*/ 1567 w 3019"/>
                  <a:gd name="T13" fmla="*/ 397 h 3012"/>
                  <a:gd name="T14" fmla="*/ 1516 w 3019"/>
                  <a:gd name="T15" fmla="*/ 316 h 3012"/>
                  <a:gd name="T16" fmla="*/ 1448 w 3019"/>
                  <a:gd name="T17" fmla="*/ 227 h 3012"/>
                  <a:gd name="T18" fmla="*/ 1374 w 3019"/>
                  <a:gd name="T19" fmla="*/ 173 h 3012"/>
                  <a:gd name="T20" fmla="*/ 1318 w 3019"/>
                  <a:gd name="T21" fmla="*/ 138 h 3012"/>
                  <a:gd name="T22" fmla="*/ 1292 w 3019"/>
                  <a:gd name="T23" fmla="*/ 68 h 3012"/>
                  <a:gd name="T24" fmla="*/ 1183 w 3019"/>
                  <a:gd name="T25" fmla="*/ 40 h 3012"/>
                  <a:gd name="T26" fmla="*/ 1076 w 3019"/>
                  <a:gd name="T27" fmla="*/ 28 h 3012"/>
                  <a:gd name="T28" fmla="*/ 964 w 3019"/>
                  <a:gd name="T29" fmla="*/ 118 h 3012"/>
                  <a:gd name="T30" fmla="*/ 890 w 3019"/>
                  <a:gd name="T31" fmla="*/ 178 h 3012"/>
                  <a:gd name="T32" fmla="*/ 809 w 3019"/>
                  <a:gd name="T33" fmla="*/ 330 h 3012"/>
                  <a:gd name="T34" fmla="*/ 773 w 3019"/>
                  <a:gd name="T35" fmla="*/ 480 h 3012"/>
                  <a:gd name="T36" fmla="*/ 722 w 3019"/>
                  <a:gd name="T37" fmla="*/ 556 h 3012"/>
                  <a:gd name="T38" fmla="*/ 661 w 3019"/>
                  <a:gd name="T39" fmla="*/ 661 h 3012"/>
                  <a:gd name="T40" fmla="*/ 779 w 3019"/>
                  <a:gd name="T41" fmla="*/ 692 h 3012"/>
                  <a:gd name="T42" fmla="*/ 779 w 3019"/>
                  <a:gd name="T43" fmla="*/ 808 h 3012"/>
                  <a:gd name="T44" fmla="*/ 952 w 3019"/>
                  <a:gd name="T45" fmla="*/ 1232 h 3012"/>
                  <a:gd name="T46" fmla="*/ 918 w 3019"/>
                  <a:gd name="T47" fmla="*/ 1288 h 3012"/>
                  <a:gd name="T48" fmla="*/ 896 w 3019"/>
                  <a:gd name="T49" fmla="*/ 1329 h 3012"/>
                  <a:gd name="T50" fmla="*/ 885 w 3019"/>
                  <a:gd name="T51" fmla="*/ 1351 h 3012"/>
                  <a:gd name="T52" fmla="*/ 684 w 3019"/>
                  <a:gd name="T53" fmla="*/ 1526 h 3012"/>
                  <a:gd name="T54" fmla="*/ 458 w 3019"/>
                  <a:gd name="T55" fmla="*/ 1409 h 3012"/>
                  <a:gd name="T56" fmla="*/ 427 w 3019"/>
                  <a:gd name="T57" fmla="*/ 1429 h 3012"/>
                  <a:gd name="T58" fmla="*/ 392 w 3019"/>
                  <a:gd name="T59" fmla="*/ 1462 h 3012"/>
                  <a:gd name="T60" fmla="*/ 350 w 3019"/>
                  <a:gd name="T61" fmla="*/ 1508 h 3012"/>
                  <a:gd name="T62" fmla="*/ 329 w 3019"/>
                  <a:gd name="T63" fmla="*/ 1548 h 3012"/>
                  <a:gd name="T64" fmla="*/ 309 w 3019"/>
                  <a:gd name="T65" fmla="*/ 1586 h 3012"/>
                  <a:gd name="T66" fmla="*/ 40 w 3019"/>
                  <a:gd name="T67" fmla="*/ 1834 h 3012"/>
                  <a:gd name="T68" fmla="*/ 84 w 3019"/>
                  <a:gd name="T69" fmla="*/ 1881 h 3012"/>
                  <a:gd name="T70" fmla="*/ 114 w 3019"/>
                  <a:gd name="T71" fmla="*/ 1924 h 3012"/>
                  <a:gd name="T72" fmla="*/ 175 w 3019"/>
                  <a:gd name="T73" fmla="*/ 1986 h 3012"/>
                  <a:gd name="T74" fmla="*/ 227 w 3019"/>
                  <a:gd name="T75" fmla="*/ 2030 h 3012"/>
                  <a:gd name="T76" fmla="*/ 265 w 3019"/>
                  <a:gd name="T77" fmla="*/ 2077 h 3012"/>
                  <a:gd name="T78" fmla="*/ 236 w 3019"/>
                  <a:gd name="T79" fmla="*/ 2134 h 3012"/>
                  <a:gd name="T80" fmla="*/ 143 w 3019"/>
                  <a:gd name="T81" fmla="*/ 2242 h 3012"/>
                  <a:gd name="T82" fmla="*/ 9 w 3019"/>
                  <a:gd name="T83" fmla="*/ 2332 h 3012"/>
                  <a:gd name="T84" fmla="*/ 84 w 3019"/>
                  <a:gd name="T85" fmla="*/ 2492 h 3012"/>
                  <a:gd name="T86" fmla="*/ 274 w 3019"/>
                  <a:gd name="T87" fmla="*/ 2631 h 3012"/>
                  <a:gd name="T88" fmla="*/ 416 w 3019"/>
                  <a:gd name="T89" fmla="*/ 2704 h 3012"/>
                  <a:gd name="T90" fmla="*/ 594 w 3019"/>
                  <a:gd name="T91" fmla="*/ 2709 h 3012"/>
                  <a:gd name="T92" fmla="*/ 689 w 3019"/>
                  <a:gd name="T93" fmla="*/ 2777 h 3012"/>
                  <a:gd name="T94" fmla="*/ 780 w 3019"/>
                  <a:gd name="T95" fmla="*/ 2872 h 3012"/>
                  <a:gd name="T96" fmla="*/ 839 w 3019"/>
                  <a:gd name="T97" fmla="*/ 3012 h 3012"/>
                  <a:gd name="T98" fmla="*/ 953 w 3019"/>
                  <a:gd name="T99" fmla="*/ 2954 h 3012"/>
                  <a:gd name="T100" fmla="*/ 1045 w 3019"/>
                  <a:gd name="T101" fmla="*/ 2989 h 3012"/>
                  <a:gd name="T102" fmla="*/ 1157 w 3019"/>
                  <a:gd name="T103" fmla="*/ 2972 h 3012"/>
                  <a:gd name="T104" fmla="*/ 1246 w 3019"/>
                  <a:gd name="T105" fmla="*/ 3000 h 3012"/>
                  <a:gd name="T106" fmla="*/ 1249 w 3019"/>
                  <a:gd name="T107" fmla="*/ 2815 h 3012"/>
                  <a:gd name="T108" fmla="*/ 2001 w 3019"/>
                  <a:gd name="T109" fmla="*/ 2828 h 3012"/>
                  <a:gd name="T110" fmla="*/ 2182 w 3019"/>
                  <a:gd name="T111" fmla="*/ 2823 h 3012"/>
                  <a:gd name="T112" fmla="*/ 2403 w 3019"/>
                  <a:gd name="T113" fmla="*/ 2814 h 3012"/>
                  <a:gd name="T114" fmla="*/ 2487 w 3019"/>
                  <a:gd name="T115" fmla="*/ 2848 h 3012"/>
                  <a:gd name="T116" fmla="*/ 2677 w 3019"/>
                  <a:gd name="T117" fmla="*/ 2844 h 3012"/>
                  <a:gd name="T118" fmla="*/ 2884 w 3019"/>
                  <a:gd name="T119" fmla="*/ 2900 h 3012"/>
                  <a:gd name="T120" fmla="*/ 2913 w 3019"/>
                  <a:gd name="T121" fmla="*/ 2872 h 3012"/>
                  <a:gd name="T122" fmla="*/ 3001 w 3019"/>
                  <a:gd name="T123" fmla="*/ 1954 h 3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9" h="3012">
                    <a:moveTo>
                      <a:pt x="3019" y="1881"/>
                    </a:moveTo>
                    <a:lnTo>
                      <a:pt x="3000" y="1878"/>
                    </a:lnTo>
                    <a:lnTo>
                      <a:pt x="2998" y="1876"/>
                    </a:lnTo>
                    <a:lnTo>
                      <a:pt x="2996" y="1873"/>
                    </a:lnTo>
                    <a:lnTo>
                      <a:pt x="2994" y="1872"/>
                    </a:lnTo>
                    <a:lnTo>
                      <a:pt x="2993" y="1870"/>
                    </a:lnTo>
                    <a:lnTo>
                      <a:pt x="2984" y="1866"/>
                    </a:lnTo>
                    <a:lnTo>
                      <a:pt x="2976" y="1860"/>
                    </a:lnTo>
                    <a:lnTo>
                      <a:pt x="2972" y="1860"/>
                    </a:lnTo>
                    <a:lnTo>
                      <a:pt x="2969" y="1857"/>
                    </a:lnTo>
                    <a:lnTo>
                      <a:pt x="2966" y="1856"/>
                    </a:lnTo>
                    <a:lnTo>
                      <a:pt x="2964" y="1855"/>
                    </a:lnTo>
                    <a:lnTo>
                      <a:pt x="2963" y="1854"/>
                    </a:lnTo>
                    <a:lnTo>
                      <a:pt x="2963" y="1852"/>
                    </a:lnTo>
                    <a:lnTo>
                      <a:pt x="2962" y="1852"/>
                    </a:lnTo>
                    <a:lnTo>
                      <a:pt x="2961" y="1837"/>
                    </a:lnTo>
                    <a:lnTo>
                      <a:pt x="2958" y="1823"/>
                    </a:lnTo>
                    <a:lnTo>
                      <a:pt x="2958" y="1819"/>
                    </a:lnTo>
                    <a:lnTo>
                      <a:pt x="2957" y="1814"/>
                    </a:lnTo>
                    <a:lnTo>
                      <a:pt x="2955" y="1810"/>
                    </a:lnTo>
                    <a:lnTo>
                      <a:pt x="2953" y="1808"/>
                    </a:lnTo>
                    <a:lnTo>
                      <a:pt x="2951" y="1806"/>
                    </a:lnTo>
                    <a:lnTo>
                      <a:pt x="2950" y="1804"/>
                    </a:lnTo>
                    <a:lnTo>
                      <a:pt x="2949" y="1803"/>
                    </a:lnTo>
                    <a:lnTo>
                      <a:pt x="2947" y="1803"/>
                    </a:lnTo>
                    <a:lnTo>
                      <a:pt x="2947" y="1800"/>
                    </a:lnTo>
                    <a:lnTo>
                      <a:pt x="2942" y="1797"/>
                    </a:lnTo>
                    <a:lnTo>
                      <a:pt x="2936" y="1793"/>
                    </a:lnTo>
                    <a:lnTo>
                      <a:pt x="2869" y="1702"/>
                    </a:lnTo>
                    <a:lnTo>
                      <a:pt x="2793" y="1696"/>
                    </a:lnTo>
                    <a:lnTo>
                      <a:pt x="2889" y="1480"/>
                    </a:lnTo>
                    <a:lnTo>
                      <a:pt x="2786" y="1431"/>
                    </a:lnTo>
                    <a:lnTo>
                      <a:pt x="2600" y="1148"/>
                    </a:lnTo>
                    <a:lnTo>
                      <a:pt x="2038" y="533"/>
                    </a:lnTo>
                    <a:lnTo>
                      <a:pt x="2028" y="520"/>
                    </a:lnTo>
                    <a:lnTo>
                      <a:pt x="2015" y="505"/>
                    </a:lnTo>
                    <a:lnTo>
                      <a:pt x="2000" y="489"/>
                    </a:lnTo>
                    <a:lnTo>
                      <a:pt x="1985" y="474"/>
                    </a:lnTo>
                    <a:lnTo>
                      <a:pt x="1969" y="460"/>
                    </a:lnTo>
                    <a:lnTo>
                      <a:pt x="1954" y="449"/>
                    </a:lnTo>
                    <a:lnTo>
                      <a:pt x="1945" y="444"/>
                    </a:lnTo>
                    <a:lnTo>
                      <a:pt x="1938" y="441"/>
                    </a:lnTo>
                    <a:lnTo>
                      <a:pt x="1930" y="439"/>
                    </a:lnTo>
                    <a:lnTo>
                      <a:pt x="1923" y="437"/>
                    </a:lnTo>
                    <a:lnTo>
                      <a:pt x="1898" y="436"/>
                    </a:lnTo>
                    <a:lnTo>
                      <a:pt x="1873" y="436"/>
                    </a:lnTo>
                    <a:lnTo>
                      <a:pt x="1849" y="437"/>
                    </a:lnTo>
                    <a:lnTo>
                      <a:pt x="1825" y="439"/>
                    </a:lnTo>
                    <a:lnTo>
                      <a:pt x="1803" y="441"/>
                    </a:lnTo>
                    <a:lnTo>
                      <a:pt x="1779" y="444"/>
                    </a:lnTo>
                    <a:lnTo>
                      <a:pt x="1756" y="448"/>
                    </a:lnTo>
                    <a:lnTo>
                      <a:pt x="1734" y="453"/>
                    </a:lnTo>
                    <a:lnTo>
                      <a:pt x="1722" y="456"/>
                    </a:lnTo>
                    <a:lnTo>
                      <a:pt x="1710" y="462"/>
                    </a:lnTo>
                    <a:lnTo>
                      <a:pt x="1697" y="469"/>
                    </a:lnTo>
                    <a:lnTo>
                      <a:pt x="1683" y="478"/>
                    </a:lnTo>
                    <a:lnTo>
                      <a:pt x="1669" y="485"/>
                    </a:lnTo>
                    <a:lnTo>
                      <a:pt x="1656" y="492"/>
                    </a:lnTo>
                    <a:lnTo>
                      <a:pt x="1650" y="495"/>
                    </a:lnTo>
                    <a:lnTo>
                      <a:pt x="1645" y="497"/>
                    </a:lnTo>
                    <a:lnTo>
                      <a:pt x="1640" y="498"/>
                    </a:lnTo>
                    <a:lnTo>
                      <a:pt x="1635" y="499"/>
                    </a:lnTo>
                    <a:lnTo>
                      <a:pt x="1633" y="501"/>
                    </a:lnTo>
                    <a:lnTo>
                      <a:pt x="1629" y="504"/>
                    </a:lnTo>
                    <a:lnTo>
                      <a:pt x="1624" y="507"/>
                    </a:lnTo>
                    <a:lnTo>
                      <a:pt x="1621" y="508"/>
                    </a:lnTo>
                    <a:lnTo>
                      <a:pt x="1617" y="499"/>
                    </a:lnTo>
                    <a:lnTo>
                      <a:pt x="1614" y="490"/>
                    </a:lnTo>
                    <a:lnTo>
                      <a:pt x="1611" y="488"/>
                    </a:lnTo>
                    <a:lnTo>
                      <a:pt x="1608" y="484"/>
                    </a:lnTo>
                    <a:lnTo>
                      <a:pt x="1606" y="479"/>
                    </a:lnTo>
                    <a:lnTo>
                      <a:pt x="1604" y="473"/>
                    </a:lnTo>
                    <a:lnTo>
                      <a:pt x="1602" y="467"/>
                    </a:lnTo>
                    <a:lnTo>
                      <a:pt x="1600" y="462"/>
                    </a:lnTo>
                    <a:lnTo>
                      <a:pt x="1598" y="459"/>
                    </a:lnTo>
                    <a:lnTo>
                      <a:pt x="1596" y="457"/>
                    </a:lnTo>
                    <a:lnTo>
                      <a:pt x="1593" y="450"/>
                    </a:lnTo>
                    <a:lnTo>
                      <a:pt x="1587" y="439"/>
                    </a:lnTo>
                    <a:lnTo>
                      <a:pt x="1581" y="428"/>
                    </a:lnTo>
                    <a:lnTo>
                      <a:pt x="1577" y="424"/>
                    </a:lnTo>
                    <a:lnTo>
                      <a:pt x="1576" y="417"/>
                    </a:lnTo>
                    <a:lnTo>
                      <a:pt x="1574" y="411"/>
                    </a:lnTo>
                    <a:lnTo>
                      <a:pt x="1570" y="404"/>
                    </a:lnTo>
                    <a:lnTo>
                      <a:pt x="1567" y="397"/>
                    </a:lnTo>
                    <a:lnTo>
                      <a:pt x="1563" y="390"/>
                    </a:lnTo>
                    <a:lnTo>
                      <a:pt x="1560" y="382"/>
                    </a:lnTo>
                    <a:lnTo>
                      <a:pt x="1558" y="376"/>
                    </a:lnTo>
                    <a:lnTo>
                      <a:pt x="1557" y="369"/>
                    </a:lnTo>
                    <a:lnTo>
                      <a:pt x="1554" y="366"/>
                    </a:lnTo>
                    <a:lnTo>
                      <a:pt x="1550" y="361"/>
                    </a:lnTo>
                    <a:lnTo>
                      <a:pt x="1544" y="353"/>
                    </a:lnTo>
                    <a:lnTo>
                      <a:pt x="1539" y="345"/>
                    </a:lnTo>
                    <a:lnTo>
                      <a:pt x="1533" y="336"/>
                    </a:lnTo>
                    <a:lnTo>
                      <a:pt x="1527" y="327"/>
                    </a:lnTo>
                    <a:lnTo>
                      <a:pt x="1522" y="321"/>
                    </a:lnTo>
                    <a:lnTo>
                      <a:pt x="1516" y="316"/>
                    </a:lnTo>
                    <a:lnTo>
                      <a:pt x="1504" y="309"/>
                    </a:lnTo>
                    <a:lnTo>
                      <a:pt x="1488" y="302"/>
                    </a:lnTo>
                    <a:lnTo>
                      <a:pt x="1479" y="299"/>
                    </a:lnTo>
                    <a:lnTo>
                      <a:pt x="1471" y="297"/>
                    </a:lnTo>
                    <a:lnTo>
                      <a:pt x="1462" y="295"/>
                    </a:lnTo>
                    <a:lnTo>
                      <a:pt x="1455" y="295"/>
                    </a:lnTo>
                    <a:lnTo>
                      <a:pt x="1456" y="272"/>
                    </a:lnTo>
                    <a:lnTo>
                      <a:pt x="1455" y="246"/>
                    </a:lnTo>
                    <a:lnTo>
                      <a:pt x="1454" y="240"/>
                    </a:lnTo>
                    <a:lnTo>
                      <a:pt x="1453" y="235"/>
                    </a:lnTo>
                    <a:lnTo>
                      <a:pt x="1451" y="231"/>
                    </a:lnTo>
                    <a:lnTo>
                      <a:pt x="1448" y="227"/>
                    </a:lnTo>
                    <a:lnTo>
                      <a:pt x="1445" y="225"/>
                    </a:lnTo>
                    <a:lnTo>
                      <a:pt x="1441" y="224"/>
                    </a:lnTo>
                    <a:lnTo>
                      <a:pt x="1436" y="225"/>
                    </a:lnTo>
                    <a:lnTo>
                      <a:pt x="1431" y="227"/>
                    </a:lnTo>
                    <a:lnTo>
                      <a:pt x="1422" y="228"/>
                    </a:lnTo>
                    <a:lnTo>
                      <a:pt x="1414" y="230"/>
                    </a:lnTo>
                    <a:lnTo>
                      <a:pt x="1404" y="232"/>
                    </a:lnTo>
                    <a:lnTo>
                      <a:pt x="1395" y="233"/>
                    </a:lnTo>
                    <a:lnTo>
                      <a:pt x="1391" y="217"/>
                    </a:lnTo>
                    <a:lnTo>
                      <a:pt x="1387" y="201"/>
                    </a:lnTo>
                    <a:lnTo>
                      <a:pt x="1381" y="186"/>
                    </a:lnTo>
                    <a:lnTo>
                      <a:pt x="1374" y="173"/>
                    </a:lnTo>
                    <a:lnTo>
                      <a:pt x="1370" y="167"/>
                    </a:lnTo>
                    <a:lnTo>
                      <a:pt x="1366" y="161"/>
                    </a:lnTo>
                    <a:lnTo>
                      <a:pt x="1361" y="155"/>
                    </a:lnTo>
                    <a:lnTo>
                      <a:pt x="1355" y="151"/>
                    </a:lnTo>
                    <a:lnTo>
                      <a:pt x="1349" y="147"/>
                    </a:lnTo>
                    <a:lnTo>
                      <a:pt x="1343" y="145"/>
                    </a:lnTo>
                    <a:lnTo>
                      <a:pt x="1336" y="143"/>
                    </a:lnTo>
                    <a:lnTo>
                      <a:pt x="1328" y="143"/>
                    </a:lnTo>
                    <a:lnTo>
                      <a:pt x="1325" y="142"/>
                    </a:lnTo>
                    <a:lnTo>
                      <a:pt x="1322" y="141"/>
                    </a:lnTo>
                    <a:lnTo>
                      <a:pt x="1320" y="140"/>
                    </a:lnTo>
                    <a:lnTo>
                      <a:pt x="1318" y="138"/>
                    </a:lnTo>
                    <a:lnTo>
                      <a:pt x="1314" y="133"/>
                    </a:lnTo>
                    <a:lnTo>
                      <a:pt x="1312" y="128"/>
                    </a:lnTo>
                    <a:lnTo>
                      <a:pt x="1309" y="123"/>
                    </a:lnTo>
                    <a:lnTo>
                      <a:pt x="1307" y="117"/>
                    </a:lnTo>
                    <a:lnTo>
                      <a:pt x="1304" y="114"/>
                    </a:lnTo>
                    <a:lnTo>
                      <a:pt x="1300" y="112"/>
                    </a:lnTo>
                    <a:lnTo>
                      <a:pt x="1300" y="102"/>
                    </a:lnTo>
                    <a:lnTo>
                      <a:pt x="1299" y="93"/>
                    </a:lnTo>
                    <a:lnTo>
                      <a:pt x="1298" y="86"/>
                    </a:lnTo>
                    <a:lnTo>
                      <a:pt x="1296" y="79"/>
                    </a:lnTo>
                    <a:lnTo>
                      <a:pt x="1294" y="73"/>
                    </a:lnTo>
                    <a:lnTo>
                      <a:pt x="1292" y="68"/>
                    </a:lnTo>
                    <a:lnTo>
                      <a:pt x="1289" y="64"/>
                    </a:lnTo>
                    <a:lnTo>
                      <a:pt x="1286" y="60"/>
                    </a:lnTo>
                    <a:lnTo>
                      <a:pt x="1269" y="47"/>
                    </a:lnTo>
                    <a:lnTo>
                      <a:pt x="1248" y="33"/>
                    </a:lnTo>
                    <a:lnTo>
                      <a:pt x="1242" y="36"/>
                    </a:lnTo>
                    <a:lnTo>
                      <a:pt x="1236" y="39"/>
                    </a:lnTo>
                    <a:lnTo>
                      <a:pt x="1228" y="41"/>
                    </a:lnTo>
                    <a:lnTo>
                      <a:pt x="1220" y="42"/>
                    </a:lnTo>
                    <a:lnTo>
                      <a:pt x="1211" y="43"/>
                    </a:lnTo>
                    <a:lnTo>
                      <a:pt x="1202" y="43"/>
                    </a:lnTo>
                    <a:lnTo>
                      <a:pt x="1192" y="42"/>
                    </a:lnTo>
                    <a:lnTo>
                      <a:pt x="1183" y="40"/>
                    </a:lnTo>
                    <a:lnTo>
                      <a:pt x="1174" y="38"/>
                    </a:lnTo>
                    <a:lnTo>
                      <a:pt x="1166" y="35"/>
                    </a:lnTo>
                    <a:lnTo>
                      <a:pt x="1158" y="31"/>
                    </a:lnTo>
                    <a:lnTo>
                      <a:pt x="1152" y="26"/>
                    </a:lnTo>
                    <a:lnTo>
                      <a:pt x="1146" y="21"/>
                    </a:lnTo>
                    <a:lnTo>
                      <a:pt x="1141" y="15"/>
                    </a:lnTo>
                    <a:lnTo>
                      <a:pt x="1138" y="8"/>
                    </a:lnTo>
                    <a:lnTo>
                      <a:pt x="1137" y="0"/>
                    </a:lnTo>
                    <a:lnTo>
                      <a:pt x="1129" y="2"/>
                    </a:lnTo>
                    <a:lnTo>
                      <a:pt x="1114" y="9"/>
                    </a:lnTo>
                    <a:lnTo>
                      <a:pt x="1096" y="17"/>
                    </a:lnTo>
                    <a:lnTo>
                      <a:pt x="1076" y="28"/>
                    </a:lnTo>
                    <a:lnTo>
                      <a:pt x="1057" y="38"/>
                    </a:lnTo>
                    <a:lnTo>
                      <a:pt x="1041" y="48"/>
                    </a:lnTo>
                    <a:lnTo>
                      <a:pt x="1028" y="55"/>
                    </a:lnTo>
                    <a:lnTo>
                      <a:pt x="1024" y="59"/>
                    </a:lnTo>
                    <a:lnTo>
                      <a:pt x="1021" y="66"/>
                    </a:lnTo>
                    <a:lnTo>
                      <a:pt x="1018" y="72"/>
                    </a:lnTo>
                    <a:lnTo>
                      <a:pt x="1015" y="78"/>
                    </a:lnTo>
                    <a:lnTo>
                      <a:pt x="1010" y="83"/>
                    </a:lnTo>
                    <a:lnTo>
                      <a:pt x="1001" y="93"/>
                    </a:lnTo>
                    <a:lnTo>
                      <a:pt x="991" y="101"/>
                    </a:lnTo>
                    <a:lnTo>
                      <a:pt x="972" y="113"/>
                    </a:lnTo>
                    <a:lnTo>
                      <a:pt x="964" y="118"/>
                    </a:lnTo>
                    <a:lnTo>
                      <a:pt x="957" y="118"/>
                    </a:lnTo>
                    <a:lnTo>
                      <a:pt x="950" y="119"/>
                    </a:lnTo>
                    <a:lnTo>
                      <a:pt x="944" y="121"/>
                    </a:lnTo>
                    <a:lnTo>
                      <a:pt x="939" y="123"/>
                    </a:lnTo>
                    <a:lnTo>
                      <a:pt x="933" y="125"/>
                    </a:lnTo>
                    <a:lnTo>
                      <a:pt x="928" y="128"/>
                    </a:lnTo>
                    <a:lnTo>
                      <a:pt x="923" y="132"/>
                    </a:lnTo>
                    <a:lnTo>
                      <a:pt x="918" y="136"/>
                    </a:lnTo>
                    <a:lnTo>
                      <a:pt x="910" y="144"/>
                    </a:lnTo>
                    <a:lnTo>
                      <a:pt x="903" y="154"/>
                    </a:lnTo>
                    <a:lnTo>
                      <a:pt x="896" y="166"/>
                    </a:lnTo>
                    <a:lnTo>
                      <a:pt x="890" y="178"/>
                    </a:lnTo>
                    <a:lnTo>
                      <a:pt x="877" y="203"/>
                    </a:lnTo>
                    <a:lnTo>
                      <a:pt x="862" y="227"/>
                    </a:lnTo>
                    <a:lnTo>
                      <a:pt x="855" y="238"/>
                    </a:lnTo>
                    <a:lnTo>
                      <a:pt x="846" y="248"/>
                    </a:lnTo>
                    <a:lnTo>
                      <a:pt x="836" y="257"/>
                    </a:lnTo>
                    <a:lnTo>
                      <a:pt x="824" y="265"/>
                    </a:lnTo>
                    <a:lnTo>
                      <a:pt x="822" y="268"/>
                    </a:lnTo>
                    <a:lnTo>
                      <a:pt x="818" y="275"/>
                    </a:lnTo>
                    <a:lnTo>
                      <a:pt x="816" y="284"/>
                    </a:lnTo>
                    <a:lnTo>
                      <a:pt x="814" y="295"/>
                    </a:lnTo>
                    <a:lnTo>
                      <a:pt x="811" y="316"/>
                    </a:lnTo>
                    <a:lnTo>
                      <a:pt x="809" y="330"/>
                    </a:lnTo>
                    <a:lnTo>
                      <a:pt x="808" y="341"/>
                    </a:lnTo>
                    <a:lnTo>
                      <a:pt x="805" y="352"/>
                    </a:lnTo>
                    <a:lnTo>
                      <a:pt x="801" y="363"/>
                    </a:lnTo>
                    <a:lnTo>
                      <a:pt x="796" y="374"/>
                    </a:lnTo>
                    <a:lnTo>
                      <a:pt x="792" y="386"/>
                    </a:lnTo>
                    <a:lnTo>
                      <a:pt x="788" y="397"/>
                    </a:lnTo>
                    <a:lnTo>
                      <a:pt x="785" y="409"/>
                    </a:lnTo>
                    <a:lnTo>
                      <a:pt x="783" y="420"/>
                    </a:lnTo>
                    <a:lnTo>
                      <a:pt x="781" y="436"/>
                    </a:lnTo>
                    <a:lnTo>
                      <a:pt x="779" y="452"/>
                    </a:lnTo>
                    <a:lnTo>
                      <a:pt x="777" y="467"/>
                    </a:lnTo>
                    <a:lnTo>
                      <a:pt x="773" y="480"/>
                    </a:lnTo>
                    <a:lnTo>
                      <a:pt x="770" y="486"/>
                    </a:lnTo>
                    <a:lnTo>
                      <a:pt x="767" y="492"/>
                    </a:lnTo>
                    <a:lnTo>
                      <a:pt x="763" y="498"/>
                    </a:lnTo>
                    <a:lnTo>
                      <a:pt x="759" y="502"/>
                    </a:lnTo>
                    <a:lnTo>
                      <a:pt x="753" y="507"/>
                    </a:lnTo>
                    <a:lnTo>
                      <a:pt x="748" y="510"/>
                    </a:lnTo>
                    <a:lnTo>
                      <a:pt x="741" y="513"/>
                    </a:lnTo>
                    <a:lnTo>
                      <a:pt x="733" y="516"/>
                    </a:lnTo>
                    <a:lnTo>
                      <a:pt x="732" y="525"/>
                    </a:lnTo>
                    <a:lnTo>
                      <a:pt x="730" y="535"/>
                    </a:lnTo>
                    <a:lnTo>
                      <a:pt x="726" y="545"/>
                    </a:lnTo>
                    <a:lnTo>
                      <a:pt x="722" y="556"/>
                    </a:lnTo>
                    <a:lnTo>
                      <a:pt x="718" y="567"/>
                    </a:lnTo>
                    <a:lnTo>
                      <a:pt x="714" y="578"/>
                    </a:lnTo>
                    <a:lnTo>
                      <a:pt x="711" y="590"/>
                    </a:lnTo>
                    <a:lnTo>
                      <a:pt x="710" y="602"/>
                    </a:lnTo>
                    <a:lnTo>
                      <a:pt x="622" y="574"/>
                    </a:lnTo>
                    <a:lnTo>
                      <a:pt x="622" y="574"/>
                    </a:lnTo>
                    <a:lnTo>
                      <a:pt x="597" y="641"/>
                    </a:lnTo>
                    <a:lnTo>
                      <a:pt x="609" y="646"/>
                    </a:lnTo>
                    <a:lnTo>
                      <a:pt x="622" y="651"/>
                    </a:lnTo>
                    <a:lnTo>
                      <a:pt x="635" y="655"/>
                    </a:lnTo>
                    <a:lnTo>
                      <a:pt x="647" y="656"/>
                    </a:lnTo>
                    <a:lnTo>
                      <a:pt x="661" y="661"/>
                    </a:lnTo>
                    <a:lnTo>
                      <a:pt x="676" y="663"/>
                    </a:lnTo>
                    <a:lnTo>
                      <a:pt x="680" y="664"/>
                    </a:lnTo>
                    <a:lnTo>
                      <a:pt x="684" y="666"/>
                    </a:lnTo>
                    <a:lnTo>
                      <a:pt x="693" y="668"/>
                    </a:lnTo>
                    <a:lnTo>
                      <a:pt x="702" y="670"/>
                    </a:lnTo>
                    <a:lnTo>
                      <a:pt x="706" y="673"/>
                    </a:lnTo>
                    <a:lnTo>
                      <a:pt x="714" y="676"/>
                    </a:lnTo>
                    <a:lnTo>
                      <a:pt x="725" y="680"/>
                    </a:lnTo>
                    <a:lnTo>
                      <a:pt x="737" y="683"/>
                    </a:lnTo>
                    <a:lnTo>
                      <a:pt x="762" y="688"/>
                    </a:lnTo>
                    <a:lnTo>
                      <a:pt x="778" y="691"/>
                    </a:lnTo>
                    <a:lnTo>
                      <a:pt x="779" y="692"/>
                    </a:lnTo>
                    <a:lnTo>
                      <a:pt x="782" y="692"/>
                    </a:lnTo>
                    <a:lnTo>
                      <a:pt x="782" y="693"/>
                    </a:lnTo>
                    <a:lnTo>
                      <a:pt x="784" y="693"/>
                    </a:lnTo>
                    <a:lnTo>
                      <a:pt x="785" y="694"/>
                    </a:lnTo>
                    <a:lnTo>
                      <a:pt x="785" y="716"/>
                    </a:lnTo>
                    <a:lnTo>
                      <a:pt x="786" y="738"/>
                    </a:lnTo>
                    <a:lnTo>
                      <a:pt x="786" y="749"/>
                    </a:lnTo>
                    <a:lnTo>
                      <a:pt x="785" y="760"/>
                    </a:lnTo>
                    <a:lnTo>
                      <a:pt x="784" y="771"/>
                    </a:lnTo>
                    <a:lnTo>
                      <a:pt x="783" y="782"/>
                    </a:lnTo>
                    <a:lnTo>
                      <a:pt x="780" y="795"/>
                    </a:lnTo>
                    <a:lnTo>
                      <a:pt x="779" y="808"/>
                    </a:lnTo>
                    <a:lnTo>
                      <a:pt x="777" y="821"/>
                    </a:lnTo>
                    <a:lnTo>
                      <a:pt x="775" y="834"/>
                    </a:lnTo>
                    <a:lnTo>
                      <a:pt x="773" y="849"/>
                    </a:lnTo>
                    <a:lnTo>
                      <a:pt x="771" y="863"/>
                    </a:lnTo>
                    <a:lnTo>
                      <a:pt x="770" y="873"/>
                    </a:lnTo>
                    <a:lnTo>
                      <a:pt x="769" y="880"/>
                    </a:lnTo>
                    <a:lnTo>
                      <a:pt x="965" y="1204"/>
                    </a:lnTo>
                    <a:lnTo>
                      <a:pt x="962" y="1210"/>
                    </a:lnTo>
                    <a:lnTo>
                      <a:pt x="959" y="1220"/>
                    </a:lnTo>
                    <a:lnTo>
                      <a:pt x="956" y="1225"/>
                    </a:lnTo>
                    <a:lnTo>
                      <a:pt x="954" y="1229"/>
                    </a:lnTo>
                    <a:lnTo>
                      <a:pt x="952" y="1232"/>
                    </a:lnTo>
                    <a:lnTo>
                      <a:pt x="950" y="1233"/>
                    </a:lnTo>
                    <a:lnTo>
                      <a:pt x="948" y="1236"/>
                    </a:lnTo>
                    <a:lnTo>
                      <a:pt x="947" y="1240"/>
                    </a:lnTo>
                    <a:lnTo>
                      <a:pt x="944" y="1241"/>
                    </a:lnTo>
                    <a:lnTo>
                      <a:pt x="944" y="1243"/>
                    </a:lnTo>
                    <a:lnTo>
                      <a:pt x="938" y="1251"/>
                    </a:lnTo>
                    <a:lnTo>
                      <a:pt x="931" y="1262"/>
                    </a:lnTo>
                    <a:lnTo>
                      <a:pt x="925" y="1274"/>
                    </a:lnTo>
                    <a:lnTo>
                      <a:pt x="922" y="1284"/>
                    </a:lnTo>
                    <a:lnTo>
                      <a:pt x="920" y="1285"/>
                    </a:lnTo>
                    <a:lnTo>
                      <a:pt x="919" y="1287"/>
                    </a:lnTo>
                    <a:lnTo>
                      <a:pt x="918" y="1288"/>
                    </a:lnTo>
                    <a:lnTo>
                      <a:pt x="916" y="1292"/>
                    </a:lnTo>
                    <a:lnTo>
                      <a:pt x="914" y="1295"/>
                    </a:lnTo>
                    <a:lnTo>
                      <a:pt x="913" y="1296"/>
                    </a:lnTo>
                    <a:lnTo>
                      <a:pt x="911" y="1297"/>
                    </a:lnTo>
                    <a:lnTo>
                      <a:pt x="910" y="1300"/>
                    </a:lnTo>
                    <a:lnTo>
                      <a:pt x="908" y="1303"/>
                    </a:lnTo>
                    <a:lnTo>
                      <a:pt x="908" y="1305"/>
                    </a:lnTo>
                    <a:lnTo>
                      <a:pt x="903" y="1314"/>
                    </a:lnTo>
                    <a:lnTo>
                      <a:pt x="898" y="1322"/>
                    </a:lnTo>
                    <a:lnTo>
                      <a:pt x="898" y="1325"/>
                    </a:lnTo>
                    <a:lnTo>
                      <a:pt x="896" y="1326"/>
                    </a:lnTo>
                    <a:lnTo>
                      <a:pt x="896" y="1329"/>
                    </a:lnTo>
                    <a:lnTo>
                      <a:pt x="895" y="1329"/>
                    </a:lnTo>
                    <a:lnTo>
                      <a:pt x="895" y="1331"/>
                    </a:lnTo>
                    <a:lnTo>
                      <a:pt x="894" y="1332"/>
                    </a:lnTo>
                    <a:lnTo>
                      <a:pt x="893" y="1334"/>
                    </a:lnTo>
                    <a:lnTo>
                      <a:pt x="892" y="1335"/>
                    </a:lnTo>
                    <a:lnTo>
                      <a:pt x="891" y="1336"/>
                    </a:lnTo>
                    <a:lnTo>
                      <a:pt x="891" y="1338"/>
                    </a:lnTo>
                    <a:lnTo>
                      <a:pt x="891" y="1339"/>
                    </a:lnTo>
                    <a:lnTo>
                      <a:pt x="889" y="1342"/>
                    </a:lnTo>
                    <a:lnTo>
                      <a:pt x="887" y="1345"/>
                    </a:lnTo>
                    <a:lnTo>
                      <a:pt x="886" y="1348"/>
                    </a:lnTo>
                    <a:lnTo>
                      <a:pt x="885" y="1351"/>
                    </a:lnTo>
                    <a:lnTo>
                      <a:pt x="884" y="1354"/>
                    </a:lnTo>
                    <a:lnTo>
                      <a:pt x="883" y="1358"/>
                    </a:lnTo>
                    <a:lnTo>
                      <a:pt x="882" y="1358"/>
                    </a:lnTo>
                    <a:lnTo>
                      <a:pt x="881" y="1360"/>
                    </a:lnTo>
                    <a:lnTo>
                      <a:pt x="881" y="1361"/>
                    </a:lnTo>
                    <a:lnTo>
                      <a:pt x="881" y="1363"/>
                    </a:lnTo>
                    <a:lnTo>
                      <a:pt x="879" y="1368"/>
                    </a:lnTo>
                    <a:lnTo>
                      <a:pt x="876" y="1374"/>
                    </a:lnTo>
                    <a:lnTo>
                      <a:pt x="874" y="1381"/>
                    </a:lnTo>
                    <a:lnTo>
                      <a:pt x="871" y="1388"/>
                    </a:lnTo>
                    <a:lnTo>
                      <a:pt x="861" y="1397"/>
                    </a:lnTo>
                    <a:lnTo>
                      <a:pt x="684" y="1526"/>
                    </a:lnTo>
                    <a:lnTo>
                      <a:pt x="589" y="1433"/>
                    </a:lnTo>
                    <a:lnTo>
                      <a:pt x="580" y="1431"/>
                    </a:lnTo>
                    <a:lnTo>
                      <a:pt x="574" y="1428"/>
                    </a:lnTo>
                    <a:lnTo>
                      <a:pt x="548" y="1423"/>
                    </a:lnTo>
                    <a:lnTo>
                      <a:pt x="513" y="1412"/>
                    </a:lnTo>
                    <a:lnTo>
                      <a:pt x="503" y="1409"/>
                    </a:lnTo>
                    <a:lnTo>
                      <a:pt x="493" y="1407"/>
                    </a:lnTo>
                    <a:lnTo>
                      <a:pt x="484" y="1406"/>
                    </a:lnTo>
                    <a:lnTo>
                      <a:pt x="476" y="1405"/>
                    </a:lnTo>
                    <a:lnTo>
                      <a:pt x="469" y="1406"/>
                    </a:lnTo>
                    <a:lnTo>
                      <a:pt x="463" y="1407"/>
                    </a:lnTo>
                    <a:lnTo>
                      <a:pt x="458" y="1409"/>
                    </a:lnTo>
                    <a:lnTo>
                      <a:pt x="454" y="1413"/>
                    </a:lnTo>
                    <a:lnTo>
                      <a:pt x="450" y="1414"/>
                    </a:lnTo>
                    <a:lnTo>
                      <a:pt x="446" y="1415"/>
                    </a:lnTo>
                    <a:lnTo>
                      <a:pt x="444" y="1417"/>
                    </a:lnTo>
                    <a:lnTo>
                      <a:pt x="439" y="1420"/>
                    </a:lnTo>
                    <a:lnTo>
                      <a:pt x="437" y="1420"/>
                    </a:lnTo>
                    <a:lnTo>
                      <a:pt x="436" y="1421"/>
                    </a:lnTo>
                    <a:lnTo>
                      <a:pt x="436" y="1422"/>
                    </a:lnTo>
                    <a:lnTo>
                      <a:pt x="434" y="1422"/>
                    </a:lnTo>
                    <a:lnTo>
                      <a:pt x="434" y="1424"/>
                    </a:lnTo>
                    <a:lnTo>
                      <a:pt x="430" y="1426"/>
                    </a:lnTo>
                    <a:lnTo>
                      <a:pt x="427" y="1429"/>
                    </a:lnTo>
                    <a:lnTo>
                      <a:pt x="425" y="1430"/>
                    </a:lnTo>
                    <a:lnTo>
                      <a:pt x="424" y="1433"/>
                    </a:lnTo>
                    <a:lnTo>
                      <a:pt x="422" y="1434"/>
                    </a:lnTo>
                    <a:lnTo>
                      <a:pt x="420" y="1436"/>
                    </a:lnTo>
                    <a:lnTo>
                      <a:pt x="419" y="1437"/>
                    </a:lnTo>
                    <a:lnTo>
                      <a:pt x="417" y="1438"/>
                    </a:lnTo>
                    <a:lnTo>
                      <a:pt x="414" y="1442"/>
                    </a:lnTo>
                    <a:lnTo>
                      <a:pt x="410" y="1447"/>
                    </a:lnTo>
                    <a:lnTo>
                      <a:pt x="403" y="1452"/>
                    </a:lnTo>
                    <a:lnTo>
                      <a:pt x="398" y="1457"/>
                    </a:lnTo>
                    <a:lnTo>
                      <a:pt x="395" y="1459"/>
                    </a:lnTo>
                    <a:lnTo>
                      <a:pt x="392" y="1462"/>
                    </a:lnTo>
                    <a:lnTo>
                      <a:pt x="381" y="1471"/>
                    </a:lnTo>
                    <a:lnTo>
                      <a:pt x="371" y="1480"/>
                    </a:lnTo>
                    <a:lnTo>
                      <a:pt x="370" y="1483"/>
                    </a:lnTo>
                    <a:lnTo>
                      <a:pt x="367" y="1484"/>
                    </a:lnTo>
                    <a:lnTo>
                      <a:pt x="366" y="1486"/>
                    </a:lnTo>
                    <a:lnTo>
                      <a:pt x="365" y="1488"/>
                    </a:lnTo>
                    <a:lnTo>
                      <a:pt x="363" y="1490"/>
                    </a:lnTo>
                    <a:lnTo>
                      <a:pt x="361" y="1492"/>
                    </a:lnTo>
                    <a:lnTo>
                      <a:pt x="361" y="1494"/>
                    </a:lnTo>
                    <a:lnTo>
                      <a:pt x="356" y="1499"/>
                    </a:lnTo>
                    <a:lnTo>
                      <a:pt x="352" y="1507"/>
                    </a:lnTo>
                    <a:lnTo>
                      <a:pt x="350" y="1508"/>
                    </a:lnTo>
                    <a:lnTo>
                      <a:pt x="348" y="1511"/>
                    </a:lnTo>
                    <a:lnTo>
                      <a:pt x="346" y="1515"/>
                    </a:lnTo>
                    <a:lnTo>
                      <a:pt x="343" y="1519"/>
                    </a:lnTo>
                    <a:lnTo>
                      <a:pt x="340" y="1528"/>
                    </a:lnTo>
                    <a:lnTo>
                      <a:pt x="338" y="1535"/>
                    </a:lnTo>
                    <a:lnTo>
                      <a:pt x="337" y="1537"/>
                    </a:lnTo>
                    <a:lnTo>
                      <a:pt x="334" y="1539"/>
                    </a:lnTo>
                    <a:lnTo>
                      <a:pt x="334" y="1541"/>
                    </a:lnTo>
                    <a:lnTo>
                      <a:pt x="332" y="1543"/>
                    </a:lnTo>
                    <a:lnTo>
                      <a:pt x="331" y="1544"/>
                    </a:lnTo>
                    <a:lnTo>
                      <a:pt x="331" y="1546"/>
                    </a:lnTo>
                    <a:lnTo>
                      <a:pt x="329" y="1548"/>
                    </a:lnTo>
                    <a:lnTo>
                      <a:pt x="327" y="1550"/>
                    </a:lnTo>
                    <a:lnTo>
                      <a:pt x="327" y="1552"/>
                    </a:lnTo>
                    <a:lnTo>
                      <a:pt x="326" y="1552"/>
                    </a:lnTo>
                    <a:lnTo>
                      <a:pt x="325" y="1553"/>
                    </a:lnTo>
                    <a:lnTo>
                      <a:pt x="325" y="1555"/>
                    </a:lnTo>
                    <a:lnTo>
                      <a:pt x="323" y="1557"/>
                    </a:lnTo>
                    <a:lnTo>
                      <a:pt x="321" y="1560"/>
                    </a:lnTo>
                    <a:lnTo>
                      <a:pt x="320" y="1564"/>
                    </a:lnTo>
                    <a:lnTo>
                      <a:pt x="319" y="1567"/>
                    </a:lnTo>
                    <a:lnTo>
                      <a:pt x="314" y="1574"/>
                    </a:lnTo>
                    <a:lnTo>
                      <a:pt x="309" y="1584"/>
                    </a:lnTo>
                    <a:lnTo>
                      <a:pt x="309" y="1586"/>
                    </a:lnTo>
                    <a:lnTo>
                      <a:pt x="307" y="1587"/>
                    </a:lnTo>
                    <a:lnTo>
                      <a:pt x="307" y="1589"/>
                    </a:lnTo>
                    <a:lnTo>
                      <a:pt x="306" y="1590"/>
                    </a:lnTo>
                    <a:lnTo>
                      <a:pt x="305" y="1591"/>
                    </a:lnTo>
                    <a:lnTo>
                      <a:pt x="304" y="1591"/>
                    </a:lnTo>
                    <a:lnTo>
                      <a:pt x="302" y="1594"/>
                    </a:lnTo>
                    <a:lnTo>
                      <a:pt x="301" y="1597"/>
                    </a:lnTo>
                    <a:lnTo>
                      <a:pt x="297" y="1599"/>
                    </a:lnTo>
                    <a:lnTo>
                      <a:pt x="295" y="1601"/>
                    </a:lnTo>
                    <a:lnTo>
                      <a:pt x="0" y="1785"/>
                    </a:lnTo>
                    <a:lnTo>
                      <a:pt x="0" y="1785"/>
                    </a:lnTo>
                    <a:lnTo>
                      <a:pt x="40" y="1834"/>
                    </a:lnTo>
                    <a:lnTo>
                      <a:pt x="45" y="1839"/>
                    </a:lnTo>
                    <a:lnTo>
                      <a:pt x="51" y="1845"/>
                    </a:lnTo>
                    <a:lnTo>
                      <a:pt x="54" y="1848"/>
                    </a:lnTo>
                    <a:lnTo>
                      <a:pt x="57" y="1851"/>
                    </a:lnTo>
                    <a:lnTo>
                      <a:pt x="60" y="1852"/>
                    </a:lnTo>
                    <a:lnTo>
                      <a:pt x="62" y="1853"/>
                    </a:lnTo>
                    <a:lnTo>
                      <a:pt x="66" y="1857"/>
                    </a:lnTo>
                    <a:lnTo>
                      <a:pt x="70" y="1862"/>
                    </a:lnTo>
                    <a:lnTo>
                      <a:pt x="74" y="1864"/>
                    </a:lnTo>
                    <a:lnTo>
                      <a:pt x="77" y="1869"/>
                    </a:lnTo>
                    <a:lnTo>
                      <a:pt x="81" y="1875"/>
                    </a:lnTo>
                    <a:lnTo>
                      <a:pt x="84" y="1881"/>
                    </a:lnTo>
                    <a:lnTo>
                      <a:pt x="87" y="1888"/>
                    </a:lnTo>
                    <a:lnTo>
                      <a:pt x="90" y="1894"/>
                    </a:lnTo>
                    <a:lnTo>
                      <a:pt x="93" y="1899"/>
                    </a:lnTo>
                    <a:lnTo>
                      <a:pt x="96" y="1901"/>
                    </a:lnTo>
                    <a:lnTo>
                      <a:pt x="96" y="1903"/>
                    </a:lnTo>
                    <a:lnTo>
                      <a:pt x="99" y="1907"/>
                    </a:lnTo>
                    <a:lnTo>
                      <a:pt x="103" y="1911"/>
                    </a:lnTo>
                    <a:lnTo>
                      <a:pt x="105" y="1915"/>
                    </a:lnTo>
                    <a:lnTo>
                      <a:pt x="108" y="1917"/>
                    </a:lnTo>
                    <a:lnTo>
                      <a:pt x="109" y="1920"/>
                    </a:lnTo>
                    <a:lnTo>
                      <a:pt x="112" y="1922"/>
                    </a:lnTo>
                    <a:lnTo>
                      <a:pt x="114" y="1924"/>
                    </a:lnTo>
                    <a:lnTo>
                      <a:pt x="115" y="1927"/>
                    </a:lnTo>
                    <a:lnTo>
                      <a:pt x="117" y="1928"/>
                    </a:lnTo>
                    <a:lnTo>
                      <a:pt x="118" y="1929"/>
                    </a:lnTo>
                    <a:lnTo>
                      <a:pt x="124" y="1935"/>
                    </a:lnTo>
                    <a:lnTo>
                      <a:pt x="129" y="1941"/>
                    </a:lnTo>
                    <a:lnTo>
                      <a:pt x="132" y="1947"/>
                    </a:lnTo>
                    <a:lnTo>
                      <a:pt x="137" y="1954"/>
                    </a:lnTo>
                    <a:lnTo>
                      <a:pt x="143" y="1962"/>
                    </a:lnTo>
                    <a:lnTo>
                      <a:pt x="151" y="1969"/>
                    </a:lnTo>
                    <a:lnTo>
                      <a:pt x="159" y="1976"/>
                    </a:lnTo>
                    <a:lnTo>
                      <a:pt x="167" y="1981"/>
                    </a:lnTo>
                    <a:lnTo>
                      <a:pt x="175" y="1986"/>
                    </a:lnTo>
                    <a:lnTo>
                      <a:pt x="182" y="1988"/>
                    </a:lnTo>
                    <a:lnTo>
                      <a:pt x="188" y="1994"/>
                    </a:lnTo>
                    <a:lnTo>
                      <a:pt x="196" y="2002"/>
                    </a:lnTo>
                    <a:lnTo>
                      <a:pt x="200" y="2005"/>
                    </a:lnTo>
                    <a:lnTo>
                      <a:pt x="203" y="2010"/>
                    </a:lnTo>
                    <a:lnTo>
                      <a:pt x="206" y="2011"/>
                    </a:lnTo>
                    <a:lnTo>
                      <a:pt x="210" y="2013"/>
                    </a:lnTo>
                    <a:lnTo>
                      <a:pt x="213" y="2017"/>
                    </a:lnTo>
                    <a:lnTo>
                      <a:pt x="217" y="2019"/>
                    </a:lnTo>
                    <a:lnTo>
                      <a:pt x="221" y="2024"/>
                    </a:lnTo>
                    <a:lnTo>
                      <a:pt x="225" y="2029"/>
                    </a:lnTo>
                    <a:lnTo>
                      <a:pt x="227" y="2030"/>
                    </a:lnTo>
                    <a:lnTo>
                      <a:pt x="229" y="2032"/>
                    </a:lnTo>
                    <a:lnTo>
                      <a:pt x="233" y="2035"/>
                    </a:lnTo>
                    <a:lnTo>
                      <a:pt x="237" y="2037"/>
                    </a:lnTo>
                    <a:lnTo>
                      <a:pt x="238" y="2039"/>
                    </a:lnTo>
                    <a:lnTo>
                      <a:pt x="240" y="2040"/>
                    </a:lnTo>
                    <a:lnTo>
                      <a:pt x="240" y="2041"/>
                    </a:lnTo>
                    <a:lnTo>
                      <a:pt x="241" y="2043"/>
                    </a:lnTo>
                    <a:lnTo>
                      <a:pt x="244" y="2045"/>
                    </a:lnTo>
                    <a:lnTo>
                      <a:pt x="248" y="2051"/>
                    </a:lnTo>
                    <a:lnTo>
                      <a:pt x="254" y="2058"/>
                    </a:lnTo>
                    <a:lnTo>
                      <a:pt x="260" y="2067"/>
                    </a:lnTo>
                    <a:lnTo>
                      <a:pt x="265" y="2077"/>
                    </a:lnTo>
                    <a:lnTo>
                      <a:pt x="270" y="2085"/>
                    </a:lnTo>
                    <a:lnTo>
                      <a:pt x="274" y="2092"/>
                    </a:lnTo>
                    <a:lnTo>
                      <a:pt x="275" y="2096"/>
                    </a:lnTo>
                    <a:lnTo>
                      <a:pt x="272" y="2099"/>
                    </a:lnTo>
                    <a:lnTo>
                      <a:pt x="269" y="2102"/>
                    </a:lnTo>
                    <a:lnTo>
                      <a:pt x="262" y="2110"/>
                    </a:lnTo>
                    <a:lnTo>
                      <a:pt x="255" y="2117"/>
                    </a:lnTo>
                    <a:lnTo>
                      <a:pt x="254" y="2118"/>
                    </a:lnTo>
                    <a:lnTo>
                      <a:pt x="252" y="2119"/>
                    </a:lnTo>
                    <a:lnTo>
                      <a:pt x="248" y="2124"/>
                    </a:lnTo>
                    <a:lnTo>
                      <a:pt x="244" y="2130"/>
                    </a:lnTo>
                    <a:lnTo>
                      <a:pt x="236" y="2134"/>
                    </a:lnTo>
                    <a:lnTo>
                      <a:pt x="229" y="2140"/>
                    </a:lnTo>
                    <a:lnTo>
                      <a:pt x="221" y="2143"/>
                    </a:lnTo>
                    <a:lnTo>
                      <a:pt x="215" y="2147"/>
                    </a:lnTo>
                    <a:lnTo>
                      <a:pt x="209" y="2152"/>
                    </a:lnTo>
                    <a:lnTo>
                      <a:pt x="204" y="2158"/>
                    </a:lnTo>
                    <a:lnTo>
                      <a:pt x="195" y="2174"/>
                    </a:lnTo>
                    <a:lnTo>
                      <a:pt x="186" y="2190"/>
                    </a:lnTo>
                    <a:lnTo>
                      <a:pt x="176" y="2207"/>
                    </a:lnTo>
                    <a:lnTo>
                      <a:pt x="164" y="2223"/>
                    </a:lnTo>
                    <a:lnTo>
                      <a:pt x="158" y="2230"/>
                    </a:lnTo>
                    <a:lnTo>
                      <a:pt x="151" y="2237"/>
                    </a:lnTo>
                    <a:lnTo>
                      <a:pt x="143" y="2242"/>
                    </a:lnTo>
                    <a:lnTo>
                      <a:pt x="134" y="2247"/>
                    </a:lnTo>
                    <a:lnTo>
                      <a:pt x="104" y="2259"/>
                    </a:lnTo>
                    <a:lnTo>
                      <a:pt x="74" y="2272"/>
                    </a:lnTo>
                    <a:lnTo>
                      <a:pt x="58" y="2278"/>
                    </a:lnTo>
                    <a:lnTo>
                      <a:pt x="43" y="2284"/>
                    </a:lnTo>
                    <a:lnTo>
                      <a:pt x="28" y="2289"/>
                    </a:lnTo>
                    <a:lnTo>
                      <a:pt x="12" y="2294"/>
                    </a:lnTo>
                    <a:lnTo>
                      <a:pt x="11" y="2303"/>
                    </a:lnTo>
                    <a:lnTo>
                      <a:pt x="10" y="2316"/>
                    </a:lnTo>
                    <a:lnTo>
                      <a:pt x="9" y="2322"/>
                    </a:lnTo>
                    <a:lnTo>
                      <a:pt x="9" y="2328"/>
                    </a:lnTo>
                    <a:lnTo>
                      <a:pt x="9" y="2332"/>
                    </a:lnTo>
                    <a:lnTo>
                      <a:pt x="10" y="2333"/>
                    </a:lnTo>
                    <a:lnTo>
                      <a:pt x="14" y="2342"/>
                    </a:lnTo>
                    <a:lnTo>
                      <a:pt x="18" y="2352"/>
                    </a:lnTo>
                    <a:lnTo>
                      <a:pt x="22" y="2362"/>
                    </a:lnTo>
                    <a:lnTo>
                      <a:pt x="28" y="2373"/>
                    </a:lnTo>
                    <a:lnTo>
                      <a:pt x="39" y="2395"/>
                    </a:lnTo>
                    <a:lnTo>
                      <a:pt x="52" y="2417"/>
                    </a:lnTo>
                    <a:lnTo>
                      <a:pt x="64" y="2440"/>
                    </a:lnTo>
                    <a:lnTo>
                      <a:pt x="75" y="2462"/>
                    </a:lnTo>
                    <a:lnTo>
                      <a:pt x="79" y="2472"/>
                    </a:lnTo>
                    <a:lnTo>
                      <a:pt x="82" y="2482"/>
                    </a:lnTo>
                    <a:lnTo>
                      <a:pt x="84" y="2492"/>
                    </a:lnTo>
                    <a:lnTo>
                      <a:pt x="84" y="2501"/>
                    </a:lnTo>
                    <a:lnTo>
                      <a:pt x="168" y="2677"/>
                    </a:lnTo>
                    <a:lnTo>
                      <a:pt x="168" y="2679"/>
                    </a:lnTo>
                    <a:lnTo>
                      <a:pt x="177" y="2678"/>
                    </a:lnTo>
                    <a:lnTo>
                      <a:pt x="185" y="2675"/>
                    </a:lnTo>
                    <a:lnTo>
                      <a:pt x="194" y="2670"/>
                    </a:lnTo>
                    <a:lnTo>
                      <a:pt x="203" y="2665"/>
                    </a:lnTo>
                    <a:lnTo>
                      <a:pt x="222" y="2652"/>
                    </a:lnTo>
                    <a:lnTo>
                      <a:pt x="241" y="2641"/>
                    </a:lnTo>
                    <a:lnTo>
                      <a:pt x="253" y="2636"/>
                    </a:lnTo>
                    <a:lnTo>
                      <a:pt x="264" y="2633"/>
                    </a:lnTo>
                    <a:lnTo>
                      <a:pt x="274" y="2631"/>
                    </a:lnTo>
                    <a:lnTo>
                      <a:pt x="284" y="2632"/>
                    </a:lnTo>
                    <a:lnTo>
                      <a:pt x="302" y="2634"/>
                    </a:lnTo>
                    <a:lnTo>
                      <a:pt x="324" y="2636"/>
                    </a:lnTo>
                    <a:lnTo>
                      <a:pt x="327" y="2642"/>
                    </a:lnTo>
                    <a:lnTo>
                      <a:pt x="332" y="2649"/>
                    </a:lnTo>
                    <a:lnTo>
                      <a:pt x="339" y="2656"/>
                    </a:lnTo>
                    <a:lnTo>
                      <a:pt x="348" y="2664"/>
                    </a:lnTo>
                    <a:lnTo>
                      <a:pt x="357" y="2672"/>
                    </a:lnTo>
                    <a:lnTo>
                      <a:pt x="368" y="2679"/>
                    </a:lnTo>
                    <a:lnTo>
                      <a:pt x="379" y="2685"/>
                    </a:lnTo>
                    <a:lnTo>
                      <a:pt x="392" y="2692"/>
                    </a:lnTo>
                    <a:lnTo>
                      <a:pt x="416" y="2704"/>
                    </a:lnTo>
                    <a:lnTo>
                      <a:pt x="440" y="2713"/>
                    </a:lnTo>
                    <a:lnTo>
                      <a:pt x="452" y="2717"/>
                    </a:lnTo>
                    <a:lnTo>
                      <a:pt x="462" y="2720"/>
                    </a:lnTo>
                    <a:lnTo>
                      <a:pt x="470" y="2722"/>
                    </a:lnTo>
                    <a:lnTo>
                      <a:pt x="477" y="2724"/>
                    </a:lnTo>
                    <a:lnTo>
                      <a:pt x="490" y="2725"/>
                    </a:lnTo>
                    <a:lnTo>
                      <a:pt x="504" y="2725"/>
                    </a:lnTo>
                    <a:lnTo>
                      <a:pt x="516" y="2724"/>
                    </a:lnTo>
                    <a:lnTo>
                      <a:pt x="527" y="2723"/>
                    </a:lnTo>
                    <a:lnTo>
                      <a:pt x="551" y="2719"/>
                    </a:lnTo>
                    <a:lnTo>
                      <a:pt x="572" y="2714"/>
                    </a:lnTo>
                    <a:lnTo>
                      <a:pt x="594" y="2709"/>
                    </a:lnTo>
                    <a:lnTo>
                      <a:pt x="616" y="2704"/>
                    </a:lnTo>
                    <a:lnTo>
                      <a:pt x="626" y="2702"/>
                    </a:lnTo>
                    <a:lnTo>
                      <a:pt x="637" y="2700"/>
                    </a:lnTo>
                    <a:lnTo>
                      <a:pt x="648" y="2699"/>
                    </a:lnTo>
                    <a:lnTo>
                      <a:pt x="659" y="2699"/>
                    </a:lnTo>
                    <a:lnTo>
                      <a:pt x="660" y="2714"/>
                    </a:lnTo>
                    <a:lnTo>
                      <a:pt x="662" y="2728"/>
                    </a:lnTo>
                    <a:lnTo>
                      <a:pt x="666" y="2740"/>
                    </a:lnTo>
                    <a:lnTo>
                      <a:pt x="670" y="2751"/>
                    </a:lnTo>
                    <a:lnTo>
                      <a:pt x="676" y="2760"/>
                    </a:lnTo>
                    <a:lnTo>
                      <a:pt x="682" y="2769"/>
                    </a:lnTo>
                    <a:lnTo>
                      <a:pt x="689" y="2777"/>
                    </a:lnTo>
                    <a:lnTo>
                      <a:pt x="697" y="2784"/>
                    </a:lnTo>
                    <a:lnTo>
                      <a:pt x="715" y="2797"/>
                    </a:lnTo>
                    <a:lnTo>
                      <a:pt x="733" y="2809"/>
                    </a:lnTo>
                    <a:lnTo>
                      <a:pt x="742" y="2816"/>
                    </a:lnTo>
                    <a:lnTo>
                      <a:pt x="751" y="2823"/>
                    </a:lnTo>
                    <a:lnTo>
                      <a:pt x="759" y="2831"/>
                    </a:lnTo>
                    <a:lnTo>
                      <a:pt x="769" y="2840"/>
                    </a:lnTo>
                    <a:lnTo>
                      <a:pt x="771" y="2843"/>
                    </a:lnTo>
                    <a:lnTo>
                      <a:pt x="773" y="2848"/>
                    </a:lnTo>
                    <a:lnTo>
                      <a:pt x="775" y="2853"/>
                    </a:lnTo>
                    <a:lnTo>
                      <a:pt x="777" y="2859"/>
                    </a:lnTo>
                    <a:lnTo>
                      <a:pt x="780" y="2872"/>
                    </a:lnTo>
                    <a:lnTo>
                      <a:pt x="782" y="2887"/>
                    </a:lnTo>
                    <a:lnTo>
                      <a:pt x="783" y="2902"/>
                    </a:lnTo>
                    <a:lnTo>
                      <a:pt x="785" y="2917"/>
                    </a:lnTo>
                    <a:lnTo>
                      <a:pt x="787" y="2930"/>
                    </a:lnTo>
                    <a:lnTo>
                      <a:pt x="790" y="2940"/>
                    </a:lnTo>
                    <a:lnTo>
                      <a:pt x="799" y="2958"/>
                    </a:lnTo>
                    <a:lnTo>
                      <a:pt x="812" y="2979"/>
                    </a:lnTo>
                    <a:lnTo>
                      <a:pt x="818" y="2989"/>
                    </a:lnTo>
                    <a:lnTo>
                      <a:pt x="825" y="2998"/>
                    </a:lnTo>
                    <a:lnTo>
                      <a:pt x="828" y="3006"/>
                    </a:lnTo>
                    <a:lnTo>
                      <a:pt x="830" y="3012"/>
                    </a:lnTo>
                    <a:lnTo>
                      <a:pt x="839" y="3012"/>
                    </a:lnTo>
                    <a:lnTo>
                      <a:pt x="848" y="3010"/>
                    </a:lnTo>
                    <a:lnTo>
                      <a:pt x="856" y="3007"/>
                    </a:lnTo>
                    <a:lnTo>
                      <a:pt x="864" y="3003"/>
                    </a:lnTo>
                    <a:lnTo>
                      <a:pt x="880" y="2993"/>
                    </a:lnTo>
                    <a:lnTo>
                      <a:pt x="894" y="2982"/>
                    </a:lnTo>
                    <a:lnTo>
                      <a:pt x="907" y="2970"/>
                    </a:lnTo>
                    <a:lnTo>
                      <a:pt x="921" y="2961"/>
                    </a:lnTo>
                    <a:lnTo>
                      <a:pt x="929" y="2957"/>
                    </a:lnTo>
                    <a:lnTo>
                      <a:pt x="937" y="2954"/>
                    </a:lnTo>
                    <a:lnTo>
                      <a:pt x="944" y="2952"/>
                    </a:lnTo>
                    <a:lnTo>
                      <a:pt x="952" y="2951"/>
                    </a:lnTo>
                    <a:lnTo>
                      <a:pt x="953" y="2954"/>
                    </a:lnTo>
                    <a:lnTo>
                      <a:pt x="955" y="2957"/>
                    </a:lnTo>
                    <a:lnTo>
                      <a:pt x="958" y="2960"/>
                    </a:lnTo>
                    <a:lnTo>
                      <a:pt x="962" y="2964"/>
                    </a:lnTo>
                    <a:lnTo>
                      <a:pt x="972" y="2971"/>
                    </a:lnTo>
                    <a:lnTo>
                      <a:pt x="984" y="2977"/>
                    </a:lnTo>
                    <a:lnTo>
                      <a:pt x="996" y="2983"/>
                    </a:lnTo>
                    <a:lnTo>
                      <a:pt x="1007" y="2988"/>
                    </a:lnTo>
                    <a:lnTo>
                      <a:pt x="1017" y="2992"/>
                    </a:lnTo>
                    <a:lnTo>
                      <a:pt x="1025" y="2993"/>
                    </a:lnTo>
                    <a:lnTo>
                      <a:pt x="1031" y="2992"/>
                    </a:lnTo>
                    <a:lnTo>
                      <a:pt x="1039" y="2991"/>
                    </a:lnTo>
                    <a:lnTo>
                      <a:pt x="1045" y="2989"/>
                    </a:lnTo>
                    <a:lnTo>
                      <a:pt x="1050" y="2986"/>
                    </a:lnTo>
                    <a:lnTo>
                      <a:pt x="1061" y="2979"/>
                    </a:lnTo>
                    <a:lnTo>
                      <a:pt x="1071" y="2970"/>
                    </a:lnTo>
                    <a:lnTo>
                      <a:pt x="1081" y="2962"/>
                    </a:lnTo>
                    <a:lnTo>
                      <a:pt x="1091" y="2955"/>
                    </a:lnTo>
                    <a:lnTo>
                      <a:pt x="1095" y="2952"/>
                    </a:lnTo>
                    <a:lnTo>
                      <a:pt x="1099" y="2950"/>
                    </a:lnTo>
                    <a:lnTo>
                      <a:pt x="1103" y="2948"/>
                    </a:lnTo>
                    <a:lnTo>
                      <a:pt x="1107" y="2948"/>
                    </a:lnTo>
                    <a:lnTo>
                      <a:pt x="1127" y="2957"/>
                    </a:lnTo>
                    <a:lnTo>
                      <a:pt x="1148" y="2967"/>
                    </a:lnTo>
                    <a:lnTo>
                      <a:pt x="1157" y="2972"/>
                    </a:lnTo>
                    <a:lnTo>
                      <a:pt x="1167" y="2976"/>
                    </a:lnTo>
                    <a:lnTo>
                      <a:pt x="1177" y="2980"/>
                    </a:lnTo>
                    <a:lnTo>
                      <a:pt x="1188" y="2983"/>
                    </a:lnTo>
                    <a:lnTo>
                      <a:pt x="1195" y="2986"/>
                    </a:lnTo>
                    <a:lnTo>
                      <a:pt x="1203" y="2989"/>
                    </a:lnTo>
                    <a:lnTo>
                      <a:pt x="1211" y="2993"/>
                    </a:lnTo>
                    <a:lnTo>
                      <a:pt x="1219" y="2998"/>
                    </a:lnTo>
                    <a:lnTo>
                      <a:pt x="1227" y="3002"/>
                    </a:lnTo>
                    <a:lnTo>
                      <a:pt x="1235" y="3006"/>
                    </a:lnTo>
                    <a:lnTo>
                      <a:pt x="1242" y="3008"/>
                    </a:lnTo>
                    <a:lnTo>
                      <a:pt x="1249" y="3009"/>
                    </a:lnTo>
                    <a:lnTo>
                      <a:pt x="1246" y="3000"/>
                    </a:lnTo>
                    <a:lnTo>
                      <a:pt x="1244" y="2989"/>
                    </a:lnTo>
                    <a:lnTo>
                      <a:pt x="1243" y="2978"/>
                    </a:lnTo>
                    <a:lnTo>
                      <a:pt x="1241" y="2966"/>
                    </a:lnTo>
                    <a:lnTo>
                      <a:pt x="1240" y="2942"/>
                    </a:lnTo>
                    <a:lnTo>
                      <a:pt x="1240" y="2920"/>
                    </a:lnTo>
                    <a:lnTo>
                      <a:pt x="1239" y="2896"/>
                    </a:lnTo>
                    <a:lnTo>
                      <a:pt x="1237" y="2872"/>
                    </a:lnTo>
                    <a:lnTo>
                      <a:pt x="1235" y="2847"/>
                    </a:lnTo>
                    <a:lnTo>
                      <a:pt x="1235" y="2823"/>
                    </a:lnTo>
                    <a:lnTo>
                      <a:pt x="1238" y="2822"/>
                    </a:lnTo>
                    <a:lnTo>
                      <a:pt x="1243" y="2819"/>
                    </a:lnTo>
                    <a:lnTo>
                      <a:pt x="1249" y="2815"/>
                    </a:lnTo>
                    <a:lnTo>
                      <a:pt x="1257" y="2809"/>
                    </a:lnTo>
                    <a:lnTo>
                      <a:pt x="1273" y="2793"/>
                    </a:lnTo>
                    <a:lnTo>
                      <a:pt x="1291" y="2775"/>
                    </a:lnTo>
                    <a:lnTo>
                      <a:pt x="1325" y="2739"/>
                    </a:lnTo>
                    <a:lnTo>
                      <a:pt x="1347" y="2714"/>
                    </a:lnTo>
                    <a:lnTo>
                      <a:pt x="1558" y="2695"/>
                    </a:lnTo>
                    <a:lnTo>
                      <a:pt x="1797" y="2817"/>
                    </a:lnTo>
                    <a:lnTo>
                      <a:pt x="1847" y="2931"/>
                    </a:lnTo>
                    <a:lnTo>
                      <a:pt x="1847" y="2931"/>
                    </a:lnTo>
                    <a:lnTo>
                      <a:pt x="1974" y="2843"/>
                    </a:lnTo>
                    <a:lnTo>
                      <a:pt x="1985" y="2836"/>
                    </a:lnTo>
                    <a:lnTo>
                      <a:pt x="2001" y="2828"/>
                    </a:lnTo>
                    <a:lnTo>
                      <a:pt x="2022" y="2821"/>
                    </a:lnTo>
                    <a:lnTo>
                      <a:pt x="2042" y="2814"/>
                    </a:lnTo>
                    <a:lnTo>
                      <a:pt x="2065" y="2809"/>
                    </a:lnTo>
                    <a:lnTo>
                      <a:pt x="2085" y="2806"/>
                    </a:lnTo>
                    <a:lnTo>
                      <a:pt x="2094" y="2805"/>
                    </a:lnTo>
                    <a:lnTo>
                      <a:pt x="2102" y="2805"/>
                    </a:lnTo>
                    <a:lnTo>
                      <a:pt x="2111" y="2806"/>
                    </a:lnTo>
                    <a:lnTo>
                      <a:pt x="2117" y="2807"/>
                    </a:lnTo>
                    <a:lnTo>
                      <a:pt x="2137" y="2814"/>
                    </a:lnTo>
                    <a:lnTo>
                      <a:pt x="2154" y="2819"/>
                    </a:lnTo>
                    <a:lnTo>
                      <a:pt x="2169" y="2822"/>
                    </a:lnTo>
                    <a:lnTo>
                      <a:pt x="2182" y="2823"/>
                    </a:lnTo>
                    <a:lnTo>
                      <a:pt x="2208" y="2822"/>
                    </a:lnTo>
                    <a:lnTo>
                      <a:pt x="2246" y="2821"/>
                    </a:lnTo>
                    <a:lnTo>
                      <a:pt x="2273" y="2821"/>
                    </a:lnTo>
                    <a:lnTo>
                      <a:pt x="2290" y="2821"/>
                    </a:lnTo>
                    <a:lnTo>
                      <a:pt x="2307" y="2818"/>
                    </a:lnTo>
                    <a:lnTo>
                      <a:pt x="2332" y="2812"/>
                    </a:lnTo>
                    <a:lnTo>
                      <a:pt x="2342" y="2811"/>
                    </a:lnTo>
                    <a:lnTo>
                      <a:pt x="2356" y="2812"/>
                    </a:lnTo>
                    <a:lnTo>
                      <a:pt x="2370" y="2813"/>
                    </a:lnTo>
                    <a:lnTo>
                      <a:pt x="2381" y="2814"/>
                    </a:lnTo>
                    <a:lnTo>
                      <a:pt x="2384" y="2814"/>
                    </a:lnTo>
                    <a:lnTo>
                      <a:pt x="2403" y="2814"/>
                    </a:lnTo>
                    <a:lnTo>
                      <a:pt x="2424" y="2816"/>
                    </a:lnTo>
                    <a:lnTo>
                      <a:pt x="2444" y="2818"/>
                    </a:lnTo>
                    <a:lnTo>
                      <a:pt x="2457" y="2821"/>
                    </a:lnTo>
                    <a:lnTo>
                      <a:pt x="2459" y="2823"/>
                    </a:lnTo>
                    <a:lnTo>
                      <a:pt x="2461" y="2825"/>
                    </a:lnTo>
                    <a:lnTo>
                      <a:pt x="2467" y="2829"/>
                    </a:lnTo>
                    <a:lnTo>
                      <a:pt x="2472" y="2834"/>
                    </a:lnTo>
                    <a:lnTo>
                      <a:pt x="2473" y="2838"/>
                    </a:lnTo>
                    <a:lnTo>
                      <a:pt x="2475" y="2840"/>
                    </a:lnTo>
                    <a:lnTo>
                      <a:pt x="2477" y="2843"/>
                    </a:lnTo>
                    <a:lnTo>
                      <a:pt x="2480" y="2845"/>
                    </a:lnTo>
                    <a:lnTo>
                      <a:pt x="2487" y="2848"/>
                    </a:lnTo>
                    <a:lnTo>
                      <a:pt x="2495" y="2850"/>
                    </a:lnTo>
                    <a:lnTo>
                      <a:pt x="2504" y="2851"/>
                    </a:lnTo>
                    <a:lnTo>
                      <a:pt x="2514" y="2851"/>
                    </a:lnTo>
                    <a:lnTo>
                      <a:pt x="2524" y="2850"/>
                    </a:lnTo>
                    <a:lnTo>
                      <a:pt x="2535" y="2848"/>
                    </a:lnTo>
                    <a:lnTo>
                      <a:pt x="2579" y="2839"/>
                    </a:lnTo>
                    <a:lnTo>
                      <a:pt x="2612" y="2833"/>
                    </a:lnTo>
                    <a:lnTo>
                      <a:pt x="2623" y="2833"/>
                    </a:lnTo>
                    <a:lnTo>
                      <a:pt x="2634" y="2835"/>
                    </a:lnTo>
                    <a:lnTo>
                      <a:pt x="2645" y="2836"/>
                    </a:lnTo>
                    <a:lnTo>
                      <a:pt x="2656" y="2839"/>
                    </a:lnTo>
                    <a:lnTo>
                      <a:pt x="2677" y="2844"/>
                    </a:lnTo>
                    <a:lnTo>
                      <a:pt x="2698" y="2851"/>
                    </a:lnTo>
                    <a:lnTo>
                      <a:pt x="2719" y="2859"/>
                    </a:lnTo>
                    <a:lnTo>
                      <a:pt x="2739" y="2866"/>
                    </a:lnTo>
                    <a:lnTo>
                      <a:pt x="2761" y="2872"/>
                    </a:lnTo>
                    <a:lnTo>
                      <a:pt x="2781" y="2876"/>
                    </a:lnTo>
                    <a:lnTo>
                      <a:pt x="2797" y="2880"/>
                    </a:lnTo>
                    <a:lnTo>
                      <a:pt x="2826" y="2888"/>
                    </a:lnTo>
                    <a:lnTo>
                      <a:pt x="2841" y="2893"/>
                    </a:lnTo>
                    <a:lnTo>
                      <a:pt x="2856" y="2896"/>
                    </a:lnTo>
                    <a:lnTo>
                      <a:pt x="2871" y="2899"/>
                    </a:lnTo>
                    <a:lnTo>
                      <a:pt x="2882" y="2900"/>
                    </a:lnTo>
                    <a:lnTo>
                      <a:pt x="2884" y="2900"/>
                    </a:lnTo>
                    <a:lnTo>
                      <a:pt x="2886" y="2898"/>
                    </a:lnTo>
                    <a:lnTo>
                      <a:pt x="2888" y="2894"/>
                    </a:lnTo>
                    <a:lnTo>
                      <a:pt x="2889" y="2893"/>
                    </a:lnTo>
                    <a:lnTo>
                      <a:pt x="2890" y="2892"/>
                    </a:lnTo>
                    <a:lnTo>
                      <a:pt x="2897" y="2884"/>
                    </a:lnTo>
                    <a:lnTo>
                      <a:pt x="2904" y="2876"/>
                    </a:lnTo>
                    <a:lnTo>
                      <a:pt x="2906" y="2875"/>
                    </a:lnTo>
                    <a:lnTo>
                      <a:pt x="2907" y="2873"/>
                    </a:lnTo>
                    <a:lnTo>
                      <a:pt x="2908" y="2871"/>
                    </a:lnTo>
                    <a:lnTo>
                      <a:pt x="2909" y="2870"/>
                    </a:lnTo>
                    <a:lnTo>
                      <a:pt x="2911" y="2871"/>
                    </a:lnTo>
                    <a:lnTo>
                      <a:pt x="2913" y="2872"/>
                    </a:lnTo>
                    <a:lnTo>
                      <a:pt x="2914" y="2872"/>
                    </a:lnTo>
                    <a:lnTo>
                      <a:pt x="2915" y="2870"/>
                    </a:lnTo>
                    <a:lnTo>
                      <a:pt x="2918" y="2866"/>
                    </a:lnTo>
                    <a:lnTo>
                      <a:pt x="2918" y="2859"/>
                    </a:lnTo>
                    <a:lnTo>
                      <a:pt x="2966" y="2077"/>
                    </a:lnTo>
                    <a:lnTo>
                      <a:pt x="2968" y="2061"/>
                    </a:lnTo>
                    <a:lnTo>
                      <a:pt x="2973" y="2041"/>
                    </a:lnTo>
                    <a:lnTo>
                      <a:pt x="2977" y="2021"/>
                    </a:lnTo>
                    <a:lnTo>
                      <a:pt x="2983" y="2004"/>
                    </a:lnTo>
                    <a:lnTo>
                      <a:pt x="2989" y="1988"/>
                    </a:lnTo>
                    <a:lnTo>
                      <a:pt x="2995" y="1971"/>
                    </a:lnTo>
                    <a:lnTo>
                      <a:pt x="3001" y="1954"/>
                    </a:lnTo>
                    <a:lnTo>
                      <a:pt x="3006" y="1937"/>
                    </a:lnTo>
                    <a:lnTo>
                      <a:pt x="3008" y="1929"/>
                    </a:lnTo>
                    <a:lnTo>
                      <a:pt x="3011" y="1917"/>
                    </a:lnTo>
                    <a:lnTo>
                      <a:pt x="3015" y="1900"/>
                    </a:lnTo>
                    <a:lnTo>
                      <a:pt x="3019" y="1881"/>
                    </a:lnTo>
                    <a:lnTo>
                      <a:pt x="3019" y="188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1" name="Freeform 66"/>
              <p:cNvSpPr>
                <a:spLocks noEditPoints="1"/>
              </p:cNvSpPr>
              <p:nvPr/>
            </p:nvSpPr>
            <p:spPr bwMode="auto">
              <a:xfrm>
                <a:off x="7686168" y="1658230"/>
                <a:ext cx="1279282" cy="1355996"/>
              </a:xfrm>
              <a:custGeom>
                <a:avLst/>
                <a:gdLst>
                  <a:gd name="T0" fmla="*/ 1206 w 3221"/>
                  <a:gd name="T1" fmla="*/ 116 h 3676"/>
                  <a:gd name="T2" fmla="*/ 1327 w 3221"/>
                  <a:gd name="T3" fmla="*/ 113 h 3676"/>
                  <a:gd name="T4" fmla="*/ 954 w 3221"/>
                  <a:gd name="T5" fmla="*/ 16 h 3676"/>
                  <a:gd name="T6" fmla="*/ 869 w 3221"/>
                  <a:gd name="T7" fmla="*/ 19 h 3676"/>
                  <a:gd name="T8" fmla="*/ 899 w 3221"/>
                  <a:gd name="T9" fmla="*/ 119 h 3676"/>
                  <a:gd name="T10" fmla="*/ 938 w 3221"/>
                  <a:gd name="T11" fmla="*/ 40 h 3676"/>
                  <a:gd name="T12" fmla="*/ 729 w 3221"/>
                  <a:gd name="T13" fmla="*/ 181 h 3676"/>
                  <a:gd name="T14" fmla="*/ 685 w 3221"/>
                  <a:gd name="T15" fmla="*/ 225 h 3676"/>
                  <a:gd name="T16" fmla="*/ 740 w 3221"/>
                  <a:gd name="T17" fmla="*/ 175 h 3676"/>
                  <a:gd name="T18" fmla="*/ 204 w 3221"/>
                  <a:gd name="T19" fmla="*/ 1012 h 3676"/>
                  <a:gd name="T20" fmla="*/ 206 w 3221"/>
                  <a:gd name="T21" fmla="*/ 961 h 3676"/>
                  <a:gd name="T22" fmla="*/ 20 w 3221"/>
                  <a:gd name="T23" fmla="*/ 947 h 3676"/>
                  <a:gd name="T24" fmla="*/ 23 w 3221"/>
                  <a:gd name="T25" fmla="*/ 861 h 3676"/>
                  <a:gd name="T26" fmla="*/ 7 w 3221"/>
                  <a:gd name="T27" fmla="*/ 822 h 3676"/>
                  <a:gd name="T28" fmla="*/ 93 w 3221"/>
                  <a:gd name="T29" fmla="*/ 832 h 3676"/>
                  <a:gd name="T30" fmla="*/ 123 w 3221"/>
                  <a:gd name="T31" fmla="*/ 803 h 3676"/>
                  <a:gd name="T32" fmla="*/ 119 w 3221"/>
                  <a:gd name="T33" fmla="*/ 745 h 3676"/>
                  <a:gd name="T34" fmla="*/ 385 w 3221"/>
                  <a:gd name="T35" fmla="*/ 809 h 3676"/>
                  <a:gd name="T36" fmla="*/ 781 w 3221"/>
                  <a:gd name="T37" fmla="*/ 669 h 3676"/>
                  <a:gd name="T38" fmla="*/ 1418 w 3221"/>
                  <a:gd name="T39" fmla="*/ 536 h 3676"/>
                  <a:gd name="T40" fmla="*/ 1890 w 3221"/>
                  <a:gd name="T41" fmla="*/ 496 h 3676"/>
                  <a:gd name="T42" fmla="*/ 1977 w 3221"/>
                  <a:gd name="T43" fmla="*/ 478 h 3676"/>
                  <a:gd name="T44" fmla="*/ 2006 w 3221"/>
                  <a:gd name="T45" fmla="*/ 541 h 3676"/>
                  <a:gd name="T46" fmla="*/ 2064 w 3221"/>
                  <a:gd name="T47" fmla="*/ 504 h 3676"/>
                  <a:gd name="T48" fmla="*/ 2192 w 3221"/>
                  <a:gd name="T49" fmla="*/ 600 h 3676"/>
                  <a:gd name="T50" fmla="*/ 2223 w 3221"/>
                  <a:gd name="T51" fmla="*/ 917 h 3676"/>
                  <a:gd name="T52" fmla="*/ 2592 w 3221"/>
                  <a:gd name="T53" fmla="*/ 1258 h 3676"/>
                  <a:gd name="T54" fmla="*/ 2823 w 3221"/>
                  <a:gd name="T55" fmla="*/ 1289 h 3676"/>
                  <a:gd name="T56" fmla="*/ 2810 w 3221"/>
                  <a:gd name="T57" fmla="*/ 1388 h 3676"/>
                  <a:gd name="T58" fmla="*/ 2982 w 3221"/>
                  <a:gd name="T59" fmla="*/ 1586 h 3676"/>
                  <a:gd name="T60" fmla="*/ 3221 w 3221"/>
                  <a:gd name="T61" fmla="*/ 1753 h 3676"/>
                  <a:gd name="T62" fmla="*/ 3147 w 3221"/>
                  <a:gd name="T63" fmla="*/ 2068 h 3676"/>
                  <a:gd name="T64" fmla="*/ 3114 w 3221"/>
                  <a:gd name="T65" fmla="*/ 2192 h 3676"/>
                  <a:gd name="T66" fmla="*/ 3169 w 3221"/>
                  <a:gd name="T67" fmla="*/ 2248 h 3676"/>
                  <a:gd name="T68" fmla="*/ 3180 w 3221"/>
                  <a:gd name="T69" fmla="*/ 2941 h 3676"/>
                  <a:gd name="T70" fmla="*/ 3045 w 3221"/>
                  <a:gd name="T71" fmla="*/ 3253 h 3676"/>
                  <a:gd name="T72" fmla="*/ 2875 w 3221"/>
                  <a:gd name="T73" fmla="*/ 3531 h 3676"/>
                  <a:gd name="T74" fmla="*/ 2834 w 3221"/>
                  <a:gd name="T75" fmla="*/ 3616 h 3676"/>
                  <a:gd name="T76" fmla="*/ 2768 w 3221"/>
                  <a:gd name="T77" fmla="*/ 3632 h 3676"/>
                  <a:gd name="T78" fmla="*/ 1835 w 3221"/>
                  <a:gd name="T79" fmla="*/ 2315 h 3676"/>
                  <a:gd name="T80" fmla="*/ 1517 w 3221"/>
                  <a:gd name="T81" fmla="*/ 2257 h 3676"/>
                  <a:gd name="T82" fmla="*/ 1409 w 3221"/>
                  <a:gd name="T83" fmla="*/ 2262 h 3676"/>
                  <a:gd name="T84" fmla="*/ 1346 w 3221"/>
                  <a:gd name="T85" fmla="*/ 2140 h 3676"/>
                  <a:gd name="T86" fmla="*/ 1243 w 3221"/>
                  <a:gd name="T87" fmla="*/ 2020 h 3676"/>
                  <a:gd name="T88" fmla="*/ 1129 w 3221"/>
                  <a:gd name="T89" fmla="*/ 1936 h 3676"/>
                  <a:gd name="T90" fmla="*/ 1049 w 3221"/>
                  <a:gd name="T91" fmla="*/ 1831 h 3676"/>
                  <a:gd name="T92" fmla="*/ 883 w 3221"/>
                  <a:gd name="T93" fmla="*/ 1823 h 3676"/>
                  <a:gd name="T94" fmla="*/ 730 w 3221"/>
                  <a:gd name="T95" fmla="*/ 1927 h 3676"/>
                  <a:gd name="T96" fmla="*/ 612 w 3221"/>
                  <a:gd name="T97" fmla="*/ 2147 h 3676"/>
                  <a:gd name="T98" fmla="*/ 539 w 3221"/>
                  <a:gd name="T99" fmla="*/ 2320 h 3676"/>
                  <a:gd name="T100" fmla="*/ 314 w 3221"/>
                  <a:gd name="T101" fmla="*/ 2288 h 3676"/>
                  <a:gd name="T102" fmla="*/ 93 w 3221"/>
                  <a:gd name="T103" fmla="*/ 2258 h 3676"/>
                  <a:gd name="T104" fmla="*/ 17 w 3221"/>
                  <a:gd name="T105" fmla="*/ 2188 h 3676"/>
                  <a:gd name="T106" fmla="*/ 114 w 3221"/>
                  <a:gd name="T107" fmla="*/ 1799 h 3676"/>
                  <a:gd name="T108" fmla="*/ 138 w 3221"/>
                  <a:gd name="T109" fmla="*/ 1665 h 3676"/>
                  <a:gd name="T110" fmla="*/ 130 w 3221"/>
                  <a:gd name="T111" fmla="*/ 1615 h 3676"/>
                  <a:gd name="T112" fmla="*/ 209 w 3221"/>
                  <a:gd name="T113" fmla="*/ 1496 h 3676"/>
                  <a:gd name="T114" fmla="*/ 227 w 3221"/>
                  <a:gd name="T115" fmla="*/ 1387 h 3676"/>
                  <a:gd name="T116" fmla="*/ 303 w 3221"/>
                  <a:gd name="T117" fmla="*/ 1316 h 3676"/>
                  <a:gd name="T118" fmla="*/ 339 w 3221"/>
                  <a:gd name="T119" fmla="*/ 1242 h 3676"/>
                  <a:gd name="T120" fmla="*/ 291 w 3221"/>
                  <a:gd name="T121" fmla="*/ 1092 h 3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221" h="3676">
                    <a:moveTo>
                      <a:pt x="1335" y="89"/>
                    </a:moveTo>
                    <a:lnTo>
                      <a:pt x="1331" y="85"/>
                    </a:lnTo>
                    <a:lnTo>
                      <a:pt x="1327" y="81"/>
                    </a:lnTo>
                    <a:lnTo>
                      <a:pt x="1321" y="78"/>
                    </a:lnTo>
                    <a:lnTo>
                      <a:pt x="1317" y="76"/>
                    </a:lnTo>
                    <a:lnTo>
                      <a:pt x="1307" y="72"/>
                    </a:lnTo>
                    <a:lnTo>
                      <a:pt x="1296" y="69"/>
                    </a:lnTo>
                    <a:lnTo>
                      <a:pt x="1274" y="67"/>
                    </a:lnTo>
                    <a:lnTo>
                      <a:pt x="1249" y="67"/>
                    </a:lnTo>
                    <a:lnTo>
                      <a:pt x="1238" y="68"/>
                    </a:lnTo>
                    <a:lnTo>
                      <a:pt x="1230" y="70"/>
                    </a:lnTo>
                    <a:lnTo>
                      <a:pt x="1227" y="71"/>
                    </a:lnTo>
                    <a:lnTo>
                      <a:pt x="1223" y="74"/>
                    </a:lnTo>
                    <a:lnTo>
                      <a:pt x="1220" y="78"/>
                    </a:lnTo>
                    <a:lnTo>
                      <a:pt x="1216" y="82"/>
                    </a:lnTo>
                    <a:lnTo>
                      <a:pt x="1211" y="93"/>
                    </a:lnTo>
                    <a:lnTo>
                      <a:pt x="1207" y="104"/>
                    </a:lnTo>
                    <a:lnTo>
                      <a:pt x="1206" y="110"/>
                    </a:lnTo>
                    <a:lnTo>
                      <a:pt x="1206" y="116"/>
                    </a:lnTo>
                    <a:lnTo>
                      <a:pt x="1206" y="122"/>
                    </a:lnTo>
                    <a:lnTo>
                      <a:pt x="1208" y="127"/>
                    </a:lnTo>
                    <a:lnTo>
                      <a:pt x="1209" y="129"/>
                    </a:lnTo>
                    <a:lnTo>
                      <a:pt x="1211" y="128"/>
                    </a:lnTo>
                    <a:lnTo>
                      <a:pt x="1213" y="127"/>
                    </a:lnTo>
                    <a:lnTo>
                      <a:pt x="1215" y="124"/>
                    </a:lnTo>
                    <a:lnTo>
                      <a:pt x="1222" y="119"/>
                    </a:lnTo>
                    <a:lnTo>
                      <a:pt x="1227" y="115"/>
                    </a:lnTo>
                    <a:lnTo>
                      <a:pt x="1233" y="112"/>
                    </a:lnTo>
                    <a:lnTo>
                      <a:pt x="1239" y="110"/>
                    </a:lnTo>
                    <a:lnTo>
                      <a:pt x="1245" y="109"/>
                    </a:lnTo>
                    <a:lnTo>
                      <a:pt x="1252" y="108"/>
                    </a:lnTo>
                    <a:lnTo>
                      <a:pt x="1265" y="107"/>
                    </a:lnTo>
                    <a:lnTo>
                      <a:pt x="1279" y="106"/>
                    </a:lnTo>
                    <a:lnTo>
                      <a:pt x="1289" y="106"/>
                    </a:lnTo>
                    <a:lnTo>
                      <a:pt x="1299" y="107"/>
                    </a:lnTo>
                    <a:lnTo>
                      <a:pt x="1308" y="108"/>
                    </a:lnTo>
                    <a:lnTo>
                      <a:pt x="1317" y="110"/>
                    </a:lnTo>
                    <a:lnTo>
                      <a:pt x="1327" y="113"/>
                    </a:lnTo>
                    <a:lnTo>
                      <a:pt x="1336" y="115"/>
                    </a:lnTo>
                    <a:lnTo>
                      <a:pt x="1345" y="116"/>
                    </a:lnTo>
                    <a:lnTo>
                      <a:pt x="1354" y="117"/>
                    </a:lnTo>
                    <a:lnTo>
                      <a:pt x="1359" y="116"/>
                    </a:lnTo>
                    <a:lnTo>
                      <a:pt x="1362" y="116"/>
                    </a:lnTo>
                    <a:lnTo>
                      <a:pt x="1365" y="115"/>
                    </a:lnTo>
                    <a:lnTo>
                      <a:pt x="1366" y="113"/>
                    </a:lnTo>
                    <a:lnTo>
                      <a:pt x="1366" y="111"/>
                    </a:lnTo>
                    <a:lnTo>
                      <a:pt x="1365" y="109"/>
                    </a:lnTo>
                    <a:lnTo>
                      <a:pt x="1363" y="107"/>
                    </a:lnTo>
                    <a:lnTo>
                      <a:pt x="1361" y="105"/>
                    </a:lnTo>
                    <a:lnTo>
                      <a:pt x="1355" y="100"/>
                    </a:lnTo>
                    <a:lnTo>
                      <a:pt x="1349" y="96"/>
                    </a:lnTo>
                    <a:lnTo>
                      <a:pt x="1344" y="93"/>
                    </a:lnTo>
                    <a:lnTo>
                      <a:pt x="1339" y="91"/>
                    </a:lnTo>
                    <a:lnTo>
                      <a:pt x="1337" y="90"/>
                    </a:lnTo>
                    <a:lnTo>
                      <a:pt x="1335" y="89"/>
                    </a:lnTo>
                    <a:close/>
                    <a:moveTo>
                      <a:pt x="956" y="18"/>
                    </a:moveTo>
                    <a:lnTo>
                      <a:pt x="954" y="16"/>
                    </a:lnTo>
                    <a:lnTo>
                      <a:pt x="945" y="12"/>
                    </a:lnTo>
                    <a:lnTo>
                      <a:pt x="944" y="10"/>
                    </a:lnTo>
                    <a:lnTo>
                      <a:pt x="942" y="8"/>
                    </a:lnTo>
                    <a:lnTo>
                      <a:pt x="940" y="8"/>
                    </a:lnTo>
                    <a:lnTo>
                      <a:pt x="927" y="5"/>
                    </a:lnTo>
                    <a:lnTo>
                      <a:pt x="915" y="1"/>
                    </a:lnTo>
                    <a:lnTo>
                      <a:pt x="912" y="0"/>
                    </a:lnTo>
                    <a:lnTo>
                      <a:pt x="909" y="0"/>
                    </a:lnTo>
                    <a:lnTo>
                      <a:pt x="905" y="1"/>
                    </a:lnTo>
                    <a:lnTo>
                      <a:pt x="902" y="2"/>
                    </a:lnTo>
                    <a:lnTo>
                      <a:pt x="894" y="5"/>
                    </a:lnTo>
                    <a:lnTo>
                      <a:pt x="887" y="6"/>
                    </a:lnTo>
                    <a:lnTo>
                      <a:pt x="885" y="6"/>
                    </a:lnTo>
                    <a:lnTo>
                      <a:pt x="881" y="7"/>
                    </a:lnTo>
                    <a:lnTo>
                      <a:pt x="877" y="8"/>
                    </a:lnTo>
                    <a:lnTo>
                      <a:pt x="874" y="10"/>
                    </a:lnTo>
                    <a:lnTo>
                      <a:pt x="872" y="12"/>
                    </a:lnTo>
                    <a:lnTo>
                      <a:pt x="870" y="15"/>
                    </a:lnTo>
                    <a:lnTo>
                      <a:pt x="869" y="19"/>
                    </a:lnTo>
                    <a:lnTo>
                      <a:pt x="868" y="23"/>
                    </a:lnTo>
                    <a:lnTo>
                      <a:pt x="868" y="27"/>
                    </a:lnTo>
                    <a:lnTo>
                      <a:pt x="868" y="36"/>
                    </a:lnTo>
                    <a:lnTo>
                      <a:pt x="870" y="46"/>
                    </a:lnTo>
                    <a:lnTo>
                      <a:pt x="873" y="55"/>
                    </a:lnTo>
                    <a:lnTo>
                      <a:pt x="876" y="64"/>
                    </a:lnTo>
                    <a:lnTo>
                      <a:pt x="877" y="78"/>
                    </a:lnTo>
                    <a:lnTo>
                      <a:pt x="878" y="92"/>
                    </a:lnTo>
                    <a:lnTo>
                      <a:pt x="878" y="101"/>
                    </a:lnTo>
                    <a:lnTo>
                      <a:pt x="878" y="111"/>
                    </a:lnTo>
                    <a:lnTo>
                      <a:pt x="879" y="116"/>
                    </a:lnTo>
                    <a:lnTo>
                      <a:pt x="880" y="120"/>
                    </a:lnTo>
                    <a:lnTo>
                      <a:pt x="882" y="122"/>
                    </a:lnTo>
                    <a:lnTo>
                      <a:pt x="885" y="123"/>
                    </a:lnTo>
                    <a:lnTo>
                      <a:pt x="890" y="123"/>
                    </a:lnTo>
                    <a:lnTo>
                      <a:pt x="892" y="123"/>
                    </a:lnTo>
                    <a:lnTo>
                      <a:pt x="894" y="122"/>
                    </a:lnTo>
                    <a:lnTo>
                      <a:pt x="897" y="121"/>
                    </a:lnTo>
                    <a:lnTo>
                      <a:pt x="899" y="119"/>
                    </a:lnTo>
                    <a:lnTo>
                      <a:pt x="901" y="114"/>
                    </a:lnTo>
                    <a:lnTo>
                      <a:pt x="903" y="108"/>
                    </a:lnTo>
                    <a:lnTo>
                      <a:pt x="905" y="96"/>
                    </a:lnTo>
                    <a:lnTo>
                      <a:pt x="909" y="85"/>
                    </a:lnTo>
                    <a:lnTo>
                      <a:pt x="913" y="77"/>
                    </a:lnTo>
                    <a:lnTo>
                      <a:pt x="915" y="70"/>
                    </a:lnTo>
                    <a:lnTo>
                      <a:pt x="918" y="61"/>
                    </a:lnTo>
                    <a:lnTo>
                      <a:pt x="923" y="53"/>
                    </a:lnTo>
                    <a:lnTo>
                      <a:pt x="925" y="49"/>
                    </a:lnTo>
                    <a:lnTo>
                      <a:pt x="929" y="46"/>
                    </a:lnTo>
                    <a:lnTo>
                      <a:pt x="931" y="46"/>
                    </a:lnTo>
                    <a:lnTo>
                      <a:pt x="932" y="45"/>
                    </a:lnTo>
                    <a:lnTo>
                      <a:pt x="933" y="44"/>
                    </a:lnTo>
                    <a:lnTo>
                      <a:pt x="933" y="42"/>
                    </a:lnTo>
                    <a:lnTo>
                      <a:pt x="934" y="40"/>
                    </a:lnTo>
                    <a:lnTo>
                      <a:pt x="934" y="40"/>
                    </a:lnTo>
                    <a:lnTo>
                      <a:pt x="934" y="40"/>
                    </a:lnTo>
                    <a:lnTo>
                      <a:pt x="936" y="40"/>
                    </a:lnTo>
                    <a:lnTo>
                      <a:pt x="938" y="40"/>
                    </a:lnTo>
                    <a:lnTo>
                      <a:pt x="938" y="38"/>
                    </a:lnTo>
                    <a:lnTo>
                      <a:pt x="939" y="36"/>
                    </a:lnTo>
                    <a:lnTo>
                      <a:pt x="940" y="35"/>
                    </a:lnTo>
                    <a:lnTo>
                      <a:pt x="942" y="34"/>
                    </a:lnTo>
                    <a:lnTo>
                      <a:pt x="943" y="33"/>
                    </a:lnTo>
                    <a:lnTo>
                      <a:pt x="943" y="31"/>
                    </a:lnTo>
                    <a:lnTo>
                      <a:pt x="945" y="28"/>
                    </a:lnTo>
                    <a:lnTo>
                      <a:pt x="946" y="26"/>
                    </a:lnTo>
                    <a:lnTo>
                      <a:pt x="948" y="25"/>
                    </a:lnTo>
                    <a:lnTo>
                      <a:pt x="948" y="25"/>
                    </a:lnTo>
                    <a:lnTo>
                      <a:pt x="948" y="21"/>
                    </a:lnTo>
                    <a:lnTo>
                      <a:pt x="950" y="20"/>
                    </a:lnTo>
                    <a:lnTo>
                      <a:pt x="951" y="19"/>
                    </a:lnTo>
                    <a:lnTo>
                      <a:pt x="951" y="18"/>
                    </a:lnTo>
                    <a:lnTo>
                      <a:pt x="953" y="18"/>
                    </a:lnTo>
                    <a:lnTo>
                      <a:pt x="956" y="18"/>
                    </a:lnTo>
                    <a:close/>
                    <a:moveTo>
                      <a:pt x="737" y="177"/>
                    </a:moveTo>
                    <a:lnTo>
                      <a:pt x="733" y="179"/>
                    </a:lnTo>
                    <a:lnTo>
                      <a:pt x="729" y="181"/>
                    </a:lnTo>
                    <a:lnTo>
                      <a:pt x="724" y="181"/>
                    </a:lnTo>
                    <a:lnTo>
                      <a:pt x="719" y="181"/>
                    </a:lnTo>
                    <a:lnTo>
                      <a:pt x="709" y="180"/>
                    </a:lnTo>
                    <a:lnTo>
                      <a:pt x="700" y="180"/>
                    </a:lnTo>
                    <a:lnTo>
                      <a:pt x="696" y="182"/>
                    </a:lnTo>
                    <a:lnTo>
                      <a:pt x="692" y="185"/>
                    </a:lnTo>
                    <a:lnTo>
                      <a:pt x="689" y="189"/>
                    </a:lnTo>
                    <a:lnTo>
                      <a:pt x="685" y="192"/>
                    </a:lnTo>
                    <a:lnTo>
                      <a:pt x="684" y="193"/>
                    </a:lnTo>
                    <a:lnTo>
                      <a:pt x="683" y="194"/>
                    </a:lnTo>
                    <a:lnTo>
                      <a:pt x="682" y="196"/>
                    </a:lnTo>
                    <a:lnTo>
                      <a:pt x="682" y="198"/>
                    </a:lnTo>
                    <a:lnTo>
                      <a:pt x="679" y="203"/>
                    </a:lnTo>
                    <a:lnTo>
                      <a:pt x="676" y="208"/>
                    </a:lnTo>
                    <a:lnTo>
                      <a:pt x="675" y="215"/>
                    </a:lnTo>
                    <a:lnTo>
                      <a:pt x="675" y="223"/>
                    </a:lnTo>
                    <a:lnTo>
                      <a:pt x="676" y="225"/>
                    </a:lnTo>
                    <a:lnTo>
                      <a:pt x="678" y="225"/>
                    </a:lnTo>
                    <a:lnTo>
                      <a:pt x="685" y="225"/>
                    </a:lnTo>
                    <a:lnTo>
                      <a:pt x="688" y="223"/>
                    </a:lnTo>
                    <a:lnTo>
                      <a:pt x="691" y="220"/>
                    </a:lnTo>
                    <a:lnTo>
                      <a:pt x="697" y="215"/>
                    </a:lnTo>
                    <a:lnTo>
                      <a:pt x="703" y="210"/>
                    </a:lnTo>
                    <a:lnTo>
                      <a:pt x="710" y="206"/>
                    </a:lnTo>
                    <a:lnTo>
                      <a:pt x="717" y="204"/>
                    </a:lnTo>
                    <a:lnTo>
                      <a:pt x="725" y="203"/>
                    </a:lnTo>
                    <a:lnTo>
                      <a:pt x="733" y="203"/>
                    </a:lnTo>
                    <a:lnTo>
                      <a:pt x="739" y="202"/>
                    </a:lnTo>
                    <a:lnTo>
                      <a:pt x="744" y="201"/>
                    </a:lnTo>
                    <a:lnTo>
                      <a:pt x="749" y="200"/>
                    </a:lnTo>
                    <a:lnTo>
                      <a:pt x="751" y="197"/>
                    </a:lnTo>
                    <a:lnTo>
                      <a:pt x="751" y="194"/>
                    </a:lnTo>
                    <a:lnTo>
                      <a:pt x="750" y="187"/>
                    </a:lnTo>
                    <a:lnTo>
                      <a:pt x="749" y="180"/>
                    </a:lnTo>
                    <a:lnTo>
                      <a:pt x="749" y="178"/>
                    </a:lnTo>
                    <a:lnTo>
                      <a:pt x="748" y="176"/>
                    </a:lnTo>
                    <a:lnTo>
                      <a:pt x="746" y="175"/>
                    </a:lnTo>
                    <a:lnTo>
                      <a:pt x="740" y="175"/>
                    </a:lnTo>
                    <a:lnTo>
                      <a:pt x="737" y="177"/>
                    </a:lnTo>
                    <a:close/>
                    <a:moveTo>
                      <a:pt x="168" y="1061"/>
                    </a:moveTo>
                    <a:lnTo>
                      <a:pt x="170" y="1057"/>
                    </a:lnTo>
                    <a:lnTo>
                      <a:pt x="174" y="1054"/>
                    </a:lnTo>
                    <a:lnTo>
                      <a:pt x="178" y="1052"/>
                    </a:lnTo>
                    <a:lnTo>
                      <a:pt x="183" y="1050"/>
                    </a:lnTo>
                    <a:lnTo>
                      <a:pt x="192" y="1047"/>
                    </a:lnTo>
                    <a:lnTo>
                      <a:pt x="203" y="1043"/>
                    </a:lnTo>
                    <a:lnTo>
                      <a:pt x="212" y="1037"/>
                    </a:lnTo>
                    <a:lnTo>
                      <a:pt x="224" y="1027"/>
                    </a:lnTo>
                    <a:lnTo>
                      <a:pt x="229" y="1022"/>
                    </a:lnTo>
                    <a:lnTo>
                      <a:pt x="233" y="1017"/>
                    </a:lnTo>
                    <a:lnTo>
                      <a:pt x="235" y="1015"/>
                    </a:lnTo>
                    <a:lnTo>
                      <a:pt x="235" y="1014"/>
                    </a:lnTo>
                    <a:lnTo>
                      <a:pt x="235" y="1013"/>
                    </a:lnTo>
                    <a:lnTo>
                      <a:pt x="234" y="1012"/>
                    </a:lnTo>
                    <a:lnTo>
                      <a:pt x="225" y="1011"/>
                    </a:lnTo>
                    <a:lnTo>
                      <a:pt x="214" y="1012"/>
                    </a:lnTo>
                    <a:lnTo>
                      <a:pt x="204" y="1012"/>
                    </a:lnTo>
                    <a:lnTo>
                      <a:pt x="193" y="1012"/>
                    </a:lnTo>
                    <a:lnTo>
                      <a:pt x="185" y="1011"/>
                    </a:lnTo>
                    <a:lnTo>
                      <a:pt x="174" y="1007"/>
                    </a:lnTo>
                    <a:lnTo>
                      <a:pt x="169" y="1005"/>
                    </a:lnTo>
                    <a:lnTo>
                      <a:pt x="165" y="1003"/>
                    </a:lnTo>
                    <a:lnTo>
                      <a:pt x="164" y="1001"/>
                    </a:lnTo>
                    <a:lnTo>
                      <a:pt x="164" y="1000"/>
                    </a:lnTo>
                    <a:lnTo>
                      <a:pt x="164" y="999"/>
                    </a:lnTo>
                    <a:lnTo>
                      <a:pt x="166" y="997"/>
                    </a:lnTo>
                    <a:lnTo>
                      <a:pt x="174" y="992"/>
                    </a:lnTo>
                    <a:lnTo>
                      <a:pt x="182" y="988"/>
                    </a:lnTo>
                    <a:lnTo>
                      <a:pt x="186" y="986"/>
                    </a:lnTo>
                    <a:lnTo>
                      <a:pt x="190" y="983"/>
                    </a:lnTo>
                    <a:lnTo>
                      <a:pt x="194" y="980"/>
                    </a:lnTo>
                    <a:lnTo>
                      <a:pt x="200" y="975"/>
                    </a:lnTo>
                    <a:lnTo>
                      <a:pt x="204" y="969"/>
                    </a:lnTo>
                    <a:lnTo>
                      <a:pt x="206" y="965"/>
                    </a:lnTo>
                    <a:lnTo>
                      <a:pt x="207" y="962"/>
                    </a:lnTo>
                    <a:lnTo>
                      <a:pt x="206" y="961"/>
                    </a:lnTo>
                    <a:lnTo>
                      <a:pt x="204" y="961"/>
                    </a:lnTo>
                    <a:lnTo>
                      <a:pt x="200" y="962"/>
                    </a:lnTo>
                    <a:lnTo>
                      <a:pt x="195" y="963"/>
                    </a:lnTo>
                    <a:lnTo>
                      <a:pt x="191" y="965"/>
                    </a:lnTo>
                    <a:lnTo>
                      <a:pt x="169" y="976"/>
                    </a:lnTo>
                    <a:lnTo>
                      <a:pt x="154" y="984"/>
                    </a:lnTo>
                    <a:lnTo>
                      <a:pt x="144" y="987"/>
                    </a:lnTo>
                    <a:lnTo>
                      <a:pt x="130" y="988"/>
                    </a:lnTo>
                    <a:lnTo>
                      <a:pt x="116" y="989"/>
                    </a:lnTo>
                    <a:lnTo>
                      <a:pt x="101" y="989"/>
                    </a:lnTo>
                    <a:lnTo>
                      <a:pt x="85" y="987"/>
                    </a:lnTo>
                    <a:lnTo>
                      <a:pt x="71" y="985"/>
                    </a:lnTo>
                    <a:lnTo>
                      <a:pt x="59" y="982"/>
                    </a:lnTo>
                    <a:lnTo>
                      <a:pt x="50" y="978"/>
                    </a:lnTo>
                    <a:lnTo>
                      <a:pt x="41" y="971"/>
                    </a:lnTo>
                    <a:lnTo>
                      <a:pt x="31" y="963"/>
                    </a:lnTo>
                    <a:lnTo>
                      <a:pt x="27" y="958"/>
                    </a:lnTo>
                    <a:lnTo>
                      <a:pt x="23" y="953"/>
                    </a:lnTo>
                    <a:lnTo>
                      <a:pt x="20" y="947"/>
                    </a:lnTo>
                    <a:lnTo>
                      <a:pt x="18" y="942"/>
                    </a:lnTo>
                    <a:lnTo>
                      <a:pt x="17" y="937"/>
                    </a:lnTo>
                    <a:lnTo>
                      <a:pt x="17" y="932"/>
                    </a:lnTo>
                    <a:lnTo>
                      <a:pt x="19" y="927"/>
                    </a:lnTo>
                    <a:lnTo>
                      <a:pt x="21" y="922"/>
                    </a:lnTo>
                    <a:lnTo>
                      <a:pt x="24" y="918"/>
                    </a:lnTo>
                    <a:lnTo>
                      <a:pt x="26" y="914"/>
                    </a:lnTo>
                    <a:lnTo>
                      <a:pt x="28" y="909"/>
                    </a:lnTo>
                    <a:lnTo>
                      <a:pt x="28" y="905"/>
                    </a:lnTo>
                    <a:lnTo>
                      <a:pt x="27" y="897"/>
                    </a:lnTo>
                    <a:lnTo>
                      <a:pt x="24" y="889"/>
                    </a:lnTo>
                    <a:lnTo>
                      <a:pt x="20" y="881"/>
                    </a:lnTo>
                    <a:lnTo>
                      <a:pt x="16" y="873"/>
                    </a:lnTo>
                    <a:lnTo>
                      <a:pt x="15" y="870"/>
                    </a:lnTo>
                    <a:lnTo>
                      <a:pt x="15" y="867"/>
                    </a:lnTo>
                    <a:lnTo>
                      <a:pt x="15" y="864"/>
                    </a:lnTo>
                    <a:lnTo>
                      <a:pt x="17" y="862"/>
                    </a:lnTo>
                    <a:lnTo>
                      <a:pt x="20" y="861"/>
                    </a:lnTo>
                    <a:lnTo>
                      <a:pt x="23" y="861"/>
                    </a:lnTo>
                    <a:lnTo>
                      <a:pt x="29" y="862"/>
                    </a:lnTo>
                    <a:lnTo>
                      <a:pt x="37" y="863"/>
                    </a:lnTo>
                    <a:lnTo>
                      <a:pt x="48" y="866"/>
                    </a:lnTo>
                    <a:lnTo>
                      <a:pt x="54" y="866"/>
                    </a:lnTo>
                    <a:lnTo>
                      <a:pt x="56" y="866"/>
                    </a:lnTo>
                    <a:lnTo>
                      <a:pt x="57" y="865"/>
                    </a:lnTo>
                    <a:lnTo>
                      <a:pt x="57" y="864"/>
                    </a:lnTo>
                    <a:lnTo>
                      <a:pt x="56" y="863"/>
                    </a:lnTo>
                    <a:lnTo>
                      <a:pt x="52" y="860"/>
                    </a:lnTo>
                    <a:lnTo>
                      <a:pt x="47" y="857"/>
                    </a:lnTo>
                    <a:lnTo>
                      <a:pt x="40" y="853"/>
                    </a:lnTo>
                    <a:lnTo>
                      <a:pt x="32" y="850"/>
                    </a:lnTo>
                    <a:lnTo>
                      <a:pt x="25" y="847"/>
                    </a:lnTo>
                    <a:lnTo>
                      <a:pt x="20" y="844"/>
                    </a:lnTo>
                    <a:lnTo>
                      <a:pt x="16" y="840"/>
                    </a:lnTo>
                    <a:lnTo>
                      <a:pt x="12" y="836"/>
                    </a:lnTo>
                    <a:lnTo>
                      <a:pt x="9" y="832"/>
                    </a:lnTo>
                    <a:lnTo>
                      <a:pt x="8" y="827"/>
                    </a:lnTo>
                    <a:lnTo>
                      <a:pt x="7" y="822"/>
                    </a:lnTo>
                    <a:lnTo>
                      <a:pt x="7" y="817"/>
                    </a:lnTo>
                    <a:lnTo>
                      <a:pt x="7" y="812"/>
                    </a:lnTo>
                    <a:lnTo>
                      <a:pt x="9" y="807"/>
                    </a:lnTo>
                    <a:lnTo>
                      <a:pt x="11" y="802"/>
                    </a:lnTo>
                    <a:lnTo>
                      <a:pt x="14" y="797"/>
                    </a:lnTo>
                    <a:lnTo>
                      <a:pt x="17" y="792"/>
                    </a:lnTo>
                    <a:lnTo>
                      <a:pt x="21" y="788"/>
                    </a:lnTo>
                    <a:lnTo>
                      <a:pt x="25" y="784"/>
                    </a:lnTo>
                    <a:lnTo>
                      <a:pt x="31" y="781"/>
                    </a:lnTo>
                    <a:lnTo>
                      <a:pt x="34" y="779"/>
                    </a:lnTo>
                    <a:lnTo>
                      <a:pt x="39" y="779"/>
                    </a:lnTo>
                    <a:lnTo>
                      <a:pt x="43" y="780"/>
                    </a:lnTo>
                    <a:lnTo>
                      <a:pt x="47" y="782"/>
                    </a:lnTo>
                    <a:lnTo>
                      <a:pt x="56" y="789"/>
                    </a:lnTo>
                    <a:lnTo>
                      <a:pt x="66" y="797"/>
                    </a:lnTo>
                    <a:lnTo>
                      <a:pt x="74" y="807"/>
                    </a:lnTo>
                    <a:lnTo>
                      <a:pt x="82" y="817"/>
                    </a:lnTo>
                    <a:lnTo>
                      <a:pt x="88" y="825"/>
                    </a:lnTo>
                    <a:lnTo>
                      <a:pt x="93" y="832"/>
                    </a:lnTo>
                    <a:lnTo>
                      <a:pt x="95" y="834"/>
                    </a:lnTo>
                    <a:lnTo>
                      <a:pt x="100" y="836"/>
                    </a:lnTo>
                    <a:lnTo>
                      <a:pt x="107" y="839"/>
                    </a:lnTo>
                    <a:lnTo>
                      <a:pt x="115" y="842"/>
                    </a:lnTo>
                    <a:lnTo>
                      <a:pt x="124" y="845"/>
                    </a:lnTo>
                    <a:lnTo>
                      <a:pt x="132" y="847"/>
                    </a:lnTo>
                    <a:lnTo>
                      <a:pt x="141" y="848"/>
                    </a:lnTo>
                    <a:lnTo>
                      <a:pt x="148" y="848"/>
                    </a:lnTo>
                    <a:lnTo>
                      <a:pt x="151" y="848"/>
                    </a:lnTo>
                    <a:lnTo>
                      <a:pt x="152" y="847"/>
                    </a:lnTo>
                    <a:lnTo>
                      <a:pt x="154" y="846"/>
                    </a:lnTo>
                    <a:lnTo>
                      <a:pt x="154" y="845"/>
                    </a:lnTo>
                    <a:lnTo>
                      <a:pt x="155" y="841"/>
                    </a:lnTo>
                    <a:lnTo>
                      <a:pt x="153" y="837"/>
                    </a:lnTo>
                    <a:lnTo>
                      <a:pt x="150" y="832"/>
                    </a:lnTo>
                    <a:lnTo>
                      <a:pt x="147" y="827"/>
                    </a:lnTo>
                    <a:lnTo>
                      <a:pt x="141" y="821"/>
                    </a:lnTo>
                    <a:lnTo>
                      <a:pt x="135" y="815"/>
                    </a:lnTo>
                    <a:lnTo>
                      <a:pt x="123" y="803"/>
                    </a:lnTo>
                    <a:lnTo>
                      <a:pt x="111" y="793"/>
                    </a:lnTo>
                    <a:lnTo>
                      <a:pt x="100" y="784"/>
                    </a:lnTo>
                    <a:lnTo>
                      <a:pt x="93" y="779"/>
                    </a:lnTo>
                    <a:lnTo>
                      <a:pt x="72" y="770"/>
                    </a:lnTo>
                    <a:lnTo>
                      <a:pt x="44" y="754"/>
                    </a:lnTo>
                    <a:lnTo>
                      <a:pt x="30" y="746"/>
                    </a:lnTo>
                    <a:lnTo>
                      <a:pt x="21" y="739"/>
                    </a:lnTo>
                    <a:lnTo>
                      <a:pt x="17" y="736"/>
                    </a:lnTo>
                    <a:lnTo>
                      <a:pt x="15" y="734"/>
                    </a:lnTo>
                    <a:lnTo>
                      <a:pt x="15" y="732"/>
                    </a:lnTo>
                    <a:lnTo>
                      <a:pt x="17" y="731"/>
                    </a:lnTo>
                    <a:lnTo>
                      <a:pt x="26" y="729"/>
                    </a:lnTo>
                    <a:lnTo>
                      <a:pt x="37" y="728"/>
                    </a:lnTo>
                    <a:lnTo>
                      <a:pt x="46" y="729"/>
                    </a:lnTo>
                    <a:lnTo>
                      <a:pt x="54" y="729"/>
                    </a:lnTo>
                    <a:lnTo>
                      <a:pt x="70" y="733"/>
                    </a:lnTo>
                    <a:lnTo>
                      <a:pt x="86" y="737"/>
                    </a:lnTo>
                    <a:lnTo>
                      <a:pt x="103" y="742"/>
                    </a:lnTo>
                    <a:lnTo>
                      <a:pt x="119" y="745"/>
                    </a:lnTo>
                    <a:lnTo>
                      <a:pt x="128" y="745"/>
                    </a:lnTo>
                    <a:lnTo>
                      <a:pt x="137" y="745"/>
                    </a:lnTo>
                    <a:lnTo>
                      <a:pt x="148" y="743"/>
                    </a:lnTo>
                    <a:lnTo>
                      <a:pt x="158" y="741"/>
                    </a:lnTo>
                    <a:lnTo>
                      <a:pt x="177" y="736"/>
                    </a:lnTo>
                    <a:lnTo>
                      <a:pt x="194" y="732"/>
                    </a:lnTo>
                    <a:lnTo>
                      <a:pt x="211" y="729"/>
                    </a:lnTo>
                    <a:lnTo>
                      <a:pt x="226" y="728"/>
                    </a:lnTo>
                    <a:lnTo>
                      <a:pt x="239" y="729"/>
                    </a:lnTo>
                    <a:lnTo>
                      <a:pt x="253" y="731"/>
                    </a:lnTo>
                    <a:lnTo>
                      <a:pt x="265" y="734"/>
                    </a:lnTo>
                    <a:lnTo>
                      <a:pt x="276" y="738"/>
                    </a:lnTo>
                    <a:lnTo>
                      <a:pt x="287" y="743"/>
                    </a:lnTo>
                    <a:lnTo>
                      <a:pt x="298" y="749"/>
                    </a:lnTo>
                    <a:lnTo>
                      <a:pt x="310" y="756"/>
                    </a:lnTo>
                    <a:lnTo>
                      <a:pt x="322" y="764"/>
                    </a:lnTo>
                    <a:lnTo>
                      <a:pt x="347" y="783"/>
                    </a:lnTo>
                    <a:lnTo>
                      <a:pt x="377" y="804"/>
                    </a:lnTo>
                    <a:lnTo>
                      <a:pt x="385" y="809"/>
                    </a:lnTo>
                    <a:lnTo>
                      <a:pt x="393" y="812"/>
                    </a:lnTo>
                    <a:lnTo>
                      <a:pt x="401" y="814"/>
                    </a:lnTo>
                    <a:lnTo>
                      <a:pt x="409" y="814"/>
                    </a:lnTo>
                    <a:lnTo>
                      <a:pt x="417" y="812"/>
                    </a:lnTo>
                    <a:lnTo>
                      <a:pt x="425" y="810"/>
                    </a:lnTo>
                    <a:lnTo>
                      <a:pt x="433" y="806"/>
                    </a:lnTo>
                    <a:lnTo>
                      <a:pt x="441" y="802"/>
                    </a:lnTo>
                    <a:lnTo>
                      <a:pt x="473" y="781"/>
                    </a:lnTo>
                    <a:lnTo>
                      <a:pt x="505" y="761"/>
                    </a:lnTo>
                    <a:lnTo>
                      <a:pt x="533" y="749"/>
                    </a:lnTo>
                    <a:lnTo>
                      <a:pt x="558" y="737"/>
                    </a:lnTo>
                    <a:lnTo>
                      <a:pt x="585" y="727"/>
                    </a:lnTo>
                    <a:lnTo>
                      <a:pt x="610" y="717"/>
                    </a:lnTo>
                    <a:lnTo>
                      <a:pt x="637" y="707"/>
                    </a:lnTo>
                    <a:lnTo>
                      <a:pt x="663" y="698"/>
                    </a:lnTo>
                    <a:lnTo>
                      <a:pt x="691" y="690"/>
                    </a:lnTo>
                    <a:lnTo>
                      <a:pt x="719" y="682"/>
                    </a:lnTo>
                    <a:lnTo>
                      <a:pt x="750" y="675"/>
                    </a:lnTo>
                    <a:lnTo>
                      <a:pt x="781" y="669"/>
                    </a:lnTo>
                    <a:lnTo>
                      <a:pt x="813" y="665"/>
                    </a:lnTo>
                    <a:lnTo>
                      <a:pt x="845" y="662"/>
                    </a:lnTo>
                    <a:lnTo>
                      <a:pt x="910" y="658"/>
                    </a:lnTo>
                    <a:lnTo>
                      <a:pt x="975" y="656"/>
                    </a:lnTo>
                    <a:lnTo>
                      <a:pt x="1009" y="655"/>
                    </a:lnTo>
                    <a:lnTo>
                      <a:pt x="1041" y="654"/>
                    </a:lnTo>
                    <a:lnTo>
                      <a:pt x="1075" y="652"/>
                    </a:lnTo>
                    <a:lnTo>
                      <a:pt x="1107" y="649"/>
                    </a:lnTo>
                    <a:lnTo>
                      <a:pt x="1140" y="646"/>
                    </a:lnTo>
                    <a:lnTo>
                      <a:pt x="1173" y="641"/>
                    </a:lnTo>
                    <a:lnTo>
                      <a:pt x="1205" y="635"/>
                    </a:lnTo>
                    <a:lnTo>
                      <a:pt x="1237" y="627"/>
                    </a:lnTo>
                    <a:lnTo>
                      <a:pt x="1256" y="621"/>
                    </a:lnTo>
                    <a:lnTo>
                      <a:pt x="1276" y="614"/>
                    </a:lnTo>
                    <a:lnTo>
                      <a:pt x="1294" y="606"/>
                    </a:lnTo>
                    <a:lnTo>
                      <a:pt x="1312" y="597"/>
                    </a:lnTo>
                    <a:lnTo>
                      <a:pt x="1348" y="577"/>
                    </a:lnTo>
                    <a:lnTo>
                      <a:pt x="1384" y="557"/>
                    </a:lnTo>
                    <a:lnTo>
                      <a:pt x="1418" y="536"/>
                    </a:lnTo>
                    <a:lnTo>
                      <a:pt x="1455" y="518"/>
                    </a:lnTo>
                    <a:lnTo>
                      <a:pt x="1473" y="509"/>
                    </a:lnTo>
                    <a:lnTo>
                      <a:pt x="1492" y="502"/>
                    </a:lnTo>
                    <a:lnTo>
                      <a:pt x="1512" y="495"/>
                    </a:lnTo>
                    <a:lnTo>
                      <a:pt x="1531" y="490"/>
                    </a:lnTo>
                    <a:lnTo>
                      <a:pt x="1558" y="485"/>
                    </a:lnTo>
                    <a:lnTo>
                      <a:pt x="1591" y="481"/>
                    </a:lnTo>
                    <a:lnTo>
                      <a:pt x="1629" y="478"/>
                    </a:lnTo>
                    <a:lnTo>
                      <a:pt x="1669" y="475"/>
                    </a:lnTo>
                    <a:lnTo>
                      <a:pt x="1710" y="473"/>
                    </a:lnTo>
                    <a:lnTo>
                      <a:pt x="1747" y="473"/>
                    </a:lnTo>
                    <a:lnTo>
                      <a:pt x="1781" y="473"/>
                    </a:lnTo>
                    <a:lnTo>
                      <a:pt x="1810" y="474"/>
                    </a:lnTo>
                    <a:lnTo>
                      <a:pt x="1826" y="476"/>
                    </a:lnTo>
                    <a:lnTo>
                      <a:pt x="1840" y="479"/>
                    </a:lnTo>
                    <a:lnTo>
                      <a:pt x="1853" y="483"/>
                    </a:lnTo>
                    <a:lnTo>
                      <a:pt x="1867" y="487"/>
                    </a:lnTo>
                    <a:lnTo>
                      <a:pt x="1878" y="492"/>
                    </a:lnTo>
                    <a:lnTo>
                      <a:pt x="1890" y="496"/>
                    </a:lnTo>
                    <a:lnTo>
                      <a:pt x="1902" y="499"/>
                    </a:lnTo>
                    <a:lnTo>
                      <a:pt x="1915" y="501"/>
                    </a:lnTo>
                    <a:lnTo>
                      <a:pt x="1920" y="502"/>
                    </a:lnTo>
                    <a:lnTo>
                      <a:pt x="1924" y="504"/>
                    </a:lnTo>
                    <a:lnTo>
                      <a:pt x="1927" y="504"/>
                    </a:lnTo>
                    <a:lnTo>
                      <a:pt x="1930" y="503"/>
                    </a:lnTo>
                    <a:lnTo>
                      <a:pt x="1932" y="502"/>
                    </a:lnTo>
                    <a:lnTo>
                      <a:pt x="1934" y="500"/>
                    </a:lnTo>
                    <a:lnTo>
                      <a:pt x="1938" y="495"/>
                    </a:lnTo>
                    <a:lnTo>
                      <a:pt x="1942" y="490"/>
                    </a:lnTo>
                    <a:lnTo>
                      <a:pt x="1946" y="484"/>
                    </a:lnTo>
                    <a:lnTo>
                      <a:pt x="1950" y="479"/>
                    </a:lnTo>
                    <a:lnTo>
                      <a:pt x="1952" y="477"/>
                    </a:lnTo>
                    <a:lnTo>
                      <a:pt x="1954" y="475"/>
                    </a:lnTo>
                    <a:lnTo>
                      <a:pt x="1957" y="474"/>
                    </a:lnTo>
                    <a:lnTo>
                      <a:pt x="1960" y="474"/>
                    </a:lnTo>
                    <a:lnTo>
                      <a:pt x="1962" y="474"/>
                    </a:lnTo>
                    <a:lnTo>
                      <a:pt x="1967" y="475"/>
                    </a:lnTo>
                    <a:lnTo>
                      <a:pt x="1977" y="478"/>
                    </a:lnTo>
                    <a:lnTo>
                      <a:pt x="1987" y="482"/>
                    </a:lnTo>
                    <a:lnTo>
                      <a:pt x="1993" y="485"/>
                    </a:lnTo>
                    <a:lnTo>
                      <a:pt x="2001" y="488"/>
                    </a:lnTo>
                    <a:lnTo>
                      <a:pt x="2011" y="491"/>
                    </a:lnTo>
                    <a:lnTo>
                      <a:pt x="2022" y="494"/>
                    </a:lnTo>
                    <a:lnTo>
                      <a:pt x="2030" y="498"/>
                    </a:lnTo>
                    <a:lnTo>
                      <a:pt x="2031" y="500"/>
                    </a:lnTo>
                    <a:lnTo>
                      <a:pt x="2031" y="502"/>
                    </a:lnTo>
                    <a:lnTo>
                      <a:pt x="2030" y="504"/>
                    </a:lnTo>
                    <a:lnTo>
                      <a:pt x="2029" y="506"/>
                    </a:lnTo>
                    <a:lnTo>
                      <a:pt x="2027" y="510"/>
                    </a:lnTo>
                    <a:lnTo>
                      <a:pt x="2025" y="515"/>
                    </a:lnTo>
                    <a:lnTo>
                      <a:pt x="2023" y="520"/>
                    </a:lnTo>
                    <a:lnTo>
                      <a:pt x="2021" y="524"/>
                    </a:lnTo>
                    <a:lnTo>
                      <a:pt x="2019" y="528"/>
                    </a:lnTo>
                    <a:lnTo>
                      <a:pt x="2017" y="531"/>
                    </a:lnTo>
                    <a:lnTo>
                      <a:pt x="2012" y="535"/>
                    </a:lnTo>
                    <a:lnTo>
                      <a:pt x="2007" y="539"/>
                    </a:lnTo>
                    <a:lnTo>
                      <a:pt x="2006" y="541"/>
                    </a:lnTo>
                    <a:lnTo>
                      <a:pt x="2005" y="543"/>
                    </a:lnTo>
                    <a:lnTo>
                      <a:pt x="2004" y="545"/>
                    </a:lnTo>
                    <a:lnTo>
                      <a:pt x="2004" y="547"/>
                    </a:lnTo>
                    <a:lnTo>
                      <a:pt x="2005" y="550"/>
                    </a:lnTo>
                    <a:lnTo>
                      <a:pt x="2007" y="554"/>
                    </a:lnTo>
                    <a:lnTo>
                      <a:pt x="2011" y="558"/>
                    </a:lnTo>
                    <a:lnTo>
                      <a:pt x="2015" y="563"/>
                    </a:lnTo>
                    <a:lnTo>
                      <a:pt x="2020" y="567"/>
                    </a:lnTo>
                    <a:lnTo>
                      <a:pt x="2025" y="570"/>
                    </a:lnTo>
                    <a:lnTo>
                      <a:pt x="2029" y="571"/>
                    </a:lnTo>
                    <a:lnTo>
                      <a:pt x="2032" y="571"/>
                    </a:lnTo>
                    <a:lnTo>
                      <a:pt x="2034" y="570"/>
                    </a:lnTo>
                    <a:lnTo>
                      <a:pt x="2037" y="568"/>
                    </a:lnTo>
                    <a:lnTo>
                      <a:pt x="2039" y="564"/>
                    </a:lnTo>
                    <a:lnTo>
                      <a:pt x="2041" y="560"/>
                    </a:lnTo>
                    <a:lnTo>
                      <a:pt x="2050" y="536"/>
                    </a:lnTo>
                    <a:lnTo>
                      <a:pt x="2061" y="507"/>
                    </a:lnTo>
                    <a:lnTo>
                      <a:pt x="2063" y="505"/>
                    </a:lnTo>
                    <a:lnTo>
                      <a:pt x="2064" y="504"/>
                    </a:lnTo>
                    <a:lnTo>
                      <a:pt x="2066" y="503"/>
                    </a:lnTo>
                    <a:lnTo>
                      <a:pt x="2069" y="503"/>
                    </a:lnTo>
                    <a:lnTo>
                      <a:pt x="2075" y="504"/>
                    </a:lnTo>
                    <a:lnTo>
                      <a:pt x="2083" y="507"/>
                    </a:lnTo>
                    <a:lnTo>
                      <a:pt x="2099" y="517"/>
                    </a:lnTo>
                    <a:lnTo>
                      <a:pt x="2118" y="531"/>
                    </a:lnTo>
                    <a:lnTo>
                      <a:pt x="2139" y="547"/>
                    </a:lnTo>
                    <a:lnTo>
                      <a:pt x="2157" y="562"/>
                    </a:lnTo>
                    <a:lnTo>
                      <a:pt x="2166" y="569"/>
                    </a:lnTo>
                    <a:lnTo>
                      <a:pt x="2174" y="574"/>
                    </a:lnTo>
                    <a:lnTo>
                      <a:pt x="2181" y="578"/>
                    </a:lnTo>
                    <a:lnTo>
                      <a:pt x="2188" y="581"/>
                    </a:lnTo>
                    <a:lnTo>
                      <a:pt x="2189" y="584"/>
                    </a:lnTo>
                    <a:lnTo>
                      <a:pt x="2191" y="587"/>
                    </a:lnTo>
                    <a:lnTo>
                      <a:pt x="2192" y="589"/>
                    </a:lnTo>
                    <a:lnTo>
                      <a:pt x="2193" y="590"/>
                    </a:lnTo>
                    <a:lnTo>
                      <a:pt x="2193" y="592"/>
                    </a:lnTo>
                    <a:lnTo>
                      <a:pt x="2193" y="595"/>
                    </a:lnTo>
                    <a:lnTo>
                      <a:pt x="2192" y="600"/>
                    </a:lnTo>
                    <a:lnTo>
                      <a:pt x="2190" y="606"/>
                    </a:lnTo>
                    <a:lnTo>
                      <a:pt x="2184" y="616"/>
                    </a:lnTo>
                    <a:lnTo>
                      <a:pt x="2180" y="623"/>
                    </a:lnTo>
                    <a:lnTo>
                      <a:pt x="2173" y="642"/>
                    </a:lnTo>
                    <a:lnTo>
                      <a:pt x="2169" y="660"/>
                    </a:lnTo>
                    <a:lnTo>
                      <a:pt x="2166" y="678"/>
                    </a:lnTo>
                    <a:lnTo>
                      <a:pt x="2164" y="696"/>
                    </a:lnTo>
                    <a:lnTo>
                      <a:pt x="2164" y="732"/>
                    </a:lnTo>
                    <a:lnTo>
                      <a:pt x="2165" y="770"/>
                    </a:lnTo>
                    <a:lnTo>
                      <a:pt x="2167" y="773"/>
                    </a:lnTo>
                    <a:lnTo>
                      <a:pt x="2169" y="775"/>
                    </a:lnTo>
                    <a:lnTo>
                      <a:pt x="2180" y="779"/>
                    </a:lnTo>
                    <a:lnTo>
                      <a:pt x="2192" y="784"/>
                    </a:lnTo>
                    <a:lnTo>
                      <a:pt x="2197" y="787"/>
                    </a:lnTo>
                    <a:lnTo>
                      <a:pt x="2201" y="791"/>
                    </a:lnTo>
                    <a:lnTo>
                      <a:pt x="2204" y="794"/>
                    </a:lnTo>
                    <a:lnTo>
                      <a:pt x="2205" y="798"/>
                    </a:lnTo>
                    <a:lnTo>
                      <a:pt x="2205" y="800"/>
                    </a:lnTo>
                    <a:lnTo>
                      <a:pt x="2223" y="917"/>
                    </a:lnTo>
                    <a:lnTo>
                      <a:pt x="2226" y="947"/>
                    </a:lnTo>
                    <a:lnTo>
                      <a:pt x="2231" y="995"/>
                    </a:lnTo>
                    <a:lnTo>
                      <a:pt x="2234" y="1018"/>
                    </a:lnTo>
                    <a:lnTo>
                      <a:pt x="2237" y="1039"/>
                    </a:lnTo>
                    <a:lnTo>
                      <a:pt x="2240" y="1054"/>
                    </a:lnTo>
                    <a:lnTo>
                      <a:pt x="2243" y="1060"/>
                    </a:lnTo>
                    <a:lnTo>
                      <a:pt x="2287" y="1094"/>
                    </a:lnTo>
                    <a:lnTo>
                      <a:pt x="2301" y="1105"/>
                    </a:lnTo>
                    <a:lnTo>
                      <a:pt x="2314" y="1117"/>
                    </a:lnTo>
                    <a:lnTo>
                      <a:pt x="2327" y="1129"/>
                    </a:lnTo>
                    <a:lnTo>
                      <a:pt x="2341" y="1140"/>
                    </a:lnTo>
                    <a:lnTo>
                      <a:pt x="2371" y="1158"/>
                    </a:lnTo>
                    <a:lnTo>
                      <a:pt x="2399" y="1175"/>
                    </a:lnTo>
                    <a:lnTo>
                      <a:pt x="2415" y="1183"/>
                    </a:lnTo>
                    <a:lnTo>
                      <a:pt x="2429" y="1190"/>
                    </a:lnTo>
                    <a:lnTo>
                      <a:pt x="2445" y="1197"/>
                    </a:lnTo>
                    <a:lnTo>
                      <a:pt x="2462" y="1203"/>
                    </a:lnTo>
                    <a:lnTo>
                      <a:pt x="2588" y="1246"/>
                    </a:lnTo>
                    <a:lnTo>
                      <a:pt x="2592" y="1258"/>
                    </a:lnTo>
                    <a:lnTo>
                      <a:pt x="2596" y="1275"/>
                    </a:lnTo>
                    <a:lnTo>
                      <a:pt x="2598" y="1279"/>
                    </a:lnTo>
                    <a:lnTo>
                      <a:pt x="2601" y="1283"/>
                    </a:lnTo>
                    <a:lnTo>
                      <a:pt x="2605" y="1287"/>
                    </a:lnTo>
                    <a:lnTo>
                      <a:pt x="2610" y="1290"/>
                    </a:lnTo>
                    <a:lnTo>
                      <a:pt x="2615" y="1293"/>
                    </a:lnTo>
                    <a:lnTo>
                      <a:pt x="2622" y="1295"/>
                    </a:lnTo>
                    <a:lnTo>
                      <a:pt x="2628" y="1298"/>
                    </a:lnTo>
                    <a:lnTo>
                      <a:pt x="2635" y="1299"/>
                    </a:lnTo>
                    <a:lnTo>
                      <a:pt x="2650" y="1302"/>
                    </a:lnTo>
                    <a:lnTo>
                      <a:pt x="2667" y="1304"/>
                    </a:lnTo>
                    <a:lnTo>
                      <a:pt x="2685" y="1305"/>
                    </a:lnTo>
                    <a:lnTo>
                      <a:pt x="2703" y="1305"/>
                    </a:lnTo>
                    <a:lnTo>
                      <a:pt x="2740" y="1303"/>
                    </a:lnTo>
                    <a:lnTo>
                      <a:pt x="2773" y="1300"/>
                    </a:lnTo>
                    <a:lnTo>
                      <a:pt x="2800" y="1297"/>
                    </a:lnTo>
                    <a:lnTo>
                      <a:pt x="2816" y="1294"/>
                    </a:lnTo>
                    <a:lnTo>
                      <a:pt x="2820" y="1292"/>
                    </a:lnTo>
                    <a:lnTo>
                      <a:pt x="2823" y="1289"/>
                    </a:lnTo>
                    <a:lnTo>
                      <a:pt x="2830" y="1286"/>
                    </a:lnTo>
                    <a:lnTo>
                      <a:pt x="2838" y="1283"/>
                    </a:lnTo>
                    <a:lnTo>
                      <a:pt x="2842" y="1282"/>
                    </a:lnTo>
                    <a:lnTo>
                      <a:pt x="2846" y="1282"/>
                    </a:lnTo>
                    <a:lnTo>
                      <a:pt x="2849" y="1283"/>
                    </a:lnTo>
                    <a:lnTo>
                      <a:pt x="2852" y="1285"/>
                    </a:lnTo>
                    <a:lnTo>
                      <a:pt x="2853" y="1286"/>
                    </a:lnTo>
                    <a:lnTo>
                      <a:pt x="2853" y="1287"/>
                    </a:lnTo>
                    <a:lnTo>
                      <a:pt x="2853" y="1289"/>
                    </a:lnTo>
                    <a:lnTo>
                      <a:pt x="2852" y="1292"/>
                    </a:lnTo>
                    <a:lnTo>
                      <a:pt x="2850" y="1294"/>
                    </a:lnTo>
                    <a:lnTo>
                      <a:pt x="2846" y="1300"/>
                    </a:lnTo>
                    <a:lnTo>
                      <a:pt x="2844" y="1304"/>
                    </a:lnTo>
                    <a:lnTo>
                      <a:pt x="2840" y="1316"/>
                    </a:lnTo>
                    <a:lnTo>
                      <a:pt x="2835" y="1329"/>
                    </a:lnTo>
                    <a:lnTo>
                      <a:pt x="2828" y="1343"/>
                    </a:lnTo>
                    <a:lnTo>
                      <a:pt x="2822" y="1357"/>
                    </a:lnTo>
                    <a:lnTo>
                      <a:pt x="2815" y="1372"/>
                    </a:lnTo>
                    <a:lnTo>
                      <a:pt x="2810" y="1388"/>
                    </a:lnTo>
                    <a:lnTo>
                      <a:pt x="2806" y="1405"/>
                    </a:lnTo>
                    <a:lnTo>
                      <a:pt x="2803" y="1423"/>
                    </a:lnTo>
                    <a:lnTo>
                      <a:pt x="2803" y="1442"/>
                    </a:lnTo>
                    <a:lnTo>
                      <a:pt x="2803" y="1460"/>
                    </a:lnTo>
                    <a:lnTo>
                      <a:pt x="2804" y="1475"/>
                    </a:lnTo>
                    <a:lnTo>
                      <a:pt x="2807" y="1488"/>
                    </a:lnTo>
                    <a:lnTo>
                      <a:pt x="2811" y="1500"/>
                    </a:lnTo>
                    <a:lnTo>
                      <a:pt x="2816" y="1510"/>
                    </a:lnTo>
                    <a:lnTo>
                      <a:pt x="2823" y="1520"/>
                    </a:lnTo>
                    <a:lnTo>
                      <a:pt x="2830" y="1528"/>
                    </a:lnTo>
                    <a:lnTo>
                      <a:pt x="2840" y="1535"/>
                    </a:lnTo>
                    <a:lnTo>
                      <a:pt x="2850" y="1541"/>
                    </a:lnTo>
                    <a:lnTo>
                      <a:pt x="2862" y="1547"/>
                    </a:lnTo>
                    <a:lnTo>
                      <a:pt x="2874" y="1552"/>
                    </a:lnTo>
                    <a:lnTo>
                      <a:pt x="2904" y="1561"/>
                    </a:lnTo>
                    <a:lnTo>
                      <a:pt x="2937" y="1570"/>
                    </a:lnTo>
                    <a:lnTo>
                      <a:pt x="2952" y="1574"/>
                    </a:lnTo>
                    <a:lnTo>
                      <a:pt x="2966" y="1579"/>
                    </a:lnTo>
                    <a:lnTo>
                      <a:pt x="2982" y="1586"/>
                    </a:lnTo>
                    <a:lnTo>
                      <a:pt x="2999" y="1594"/>
                    </a:lnTo>
                    <a:lnTo>
                      <a:pt x="3032" y="1610"/>
                    </a:lnTo>
                    <a:lnTo>
                      <a:pt x="3067" y="1626"/>
                    </a:lnTo>
                    <a:lnTo>
                      <a:pt x="3083" y="1634"/>
                    </a:lnTo>
                    <a:lnTo>
                      <a:pt x="3101" y="1640"/>
                    </a:lnTo>
                    <a:lnTo>
                      <a:pt x="3116" y="1644"/>
                    </a:lnTo>
                    <a:lnTo>
                      <a:pt x="3131" y="1647"/>
                    </a:lnTo>
                    <a:lnTo>
                      <a:pt x="3139" y="1648"/>
                    </a:lnTo>
                    <a:lnTo>
                      <a:pt x="3145" y="1648"/>
                    </a:lnTo>
                    <a:lnTo>
                      <a:pt x="3152" y="1648"/>
                    </a:lnTo>
                    <a:lnTo>
                      <a:pt x="3159" y="1647"/>
                    </a:lnTo>
                    <a:lnTo>
                      <a:pt x="3165" y="1645"/>
                    </a:lnTo>
                    <a:lnTo>
                      <a:pt x="3171" y="1643"/>
                    </a:lnTo>
                    <a:lnTo>
                      <a:pt x="3177" y="1640"/>
                    </a:lnTo>
                    <a:lnTo>
                      <a:pt x="3182" y="1636"/>
                    </a:lnTo>
                    <a:lnTo>
                      <a:pt x="3196" y="1623"/>
                    </a:lnTo>
                    <a:lnTo>
                      <a:pt x="3211" y="1612"/>
                    </a:lnTo>
                    <a:lnTo>
                      <a:pt x="3219" y="1713"/>
                    </a:lnTo>
                    <a:lnTo>
                      <a:pt x="3221" y="1753"/>
                    </a:lnTo>
                    <a:lnTo>
                      <a:pt x="3221" y="1785"/>
                    </a:lnTo>
                    <a:lnTo>
                      <a:pt x="3220" y="1799"/>
                    </a:lnTo>
                    <a:lnTo>
                      <a:pt x="3219" y="1811"/>
                    </a:lnTo>
                    <a:lnTo>
                      <a:pt x="3217" y="1822"/>
                    </a:lnTo>
                    <a:lnTo>
                      <a:pt x="3215" y="1833"/>
                    </a:lnTo>
                    <a:lnTo>
                      <a:pt x="3211" y="1843"/>
                    </a:lnTo>
                    <a:lnTo>
                      <a:pt x="3206" y="1853"/>
                    </a:lnTo>
                    <a:lnTo>
                      <a:pt x="3202" y="1862"/>
                    </a:lnTo>
                    <a:lnTo>
                      <a:pt x="3197" y="1872"/>
                    </a:lnTo>
                    <a:lnTo>
                      <a:pt x="3184" y="1894"/>
                    </a:lnTo>
                    <a:lnTo>
                      <a:pt x="3168" y="1919"/>
                    </a:lnTo>
                    <a:lnTo>
                      <a:pt x="3164" y="1928"/>
                    </a:lnTo>
                    <a:lnTo>
                      <a:pt x="3161" y="1939"/>
                    </a:lnTo>
                    <a:lnTo>
                      <a:pt x="3158" y="1952"/>
                    </a:lnTo>
                    <a:lnTo>
                      <a:pt x="3156" y="1967"/>
                    </a:lnTo>
                    <a:lnTo>
                      <a:pt x="3153" y="2000"/>
                    </a:lnTo>
                    <a:lnTo>
                      <a:pt x="3151" y="2034"/>
                    </a:lnTo>
                    <a:lnTo>
                      <a:pt x="3149" y="2052"/>
                    </a:lnTo>
                    <a:lnTo>
                      <a:pt x="3147" y="2068"/>
                    </a:lnTo>
                    <a:lnTo>
                      <a:pt x="3145" y="2084"/>
                    </a:lnTo>
                    <a:lnTo>
                      <a:pt x="3142" y="2098"/>
                    </a:lnTo>
                    <a:lnTo>
                      <a:pt x="3138" y="2111"/>
                    </a:lnTo>
                    <a:lnTo>
                      <a:pt x="3132" y="2121"/>
                    </a:lnTo>
                    <a:lnTo>
                      <a:pt x="3129" y="2126"/>
                    </a:lnTo>
                    <a:lnTo>
                      <a:pt x="3126" y="2130"/>
                    </a:lnTo>
                    <a:lnTo>
                      <a:pt x="3122" y="2133"/>
                    </a:lnTo>
                    <a:lnTo>
                      <a:pt x="3118" y="2135"/>
                    </a:lnTo>
                    <a:lnTo>
                      <a:pt x="3114" y="2143"/>
                    </a:lnTo>
                    <a:lnTo>
                      <a:pt x="3111" y="2150"/>
                    </a:lnTo>
                    <a:lnTo>
                      <a:pt x="3107" y="2152"/>
                    </a:lnTo>
                    <a:lnTo>
                      <a:pt x="3105" y="2154"/>
                    </a:lnTo>
                    <a:lnTo>
                      <a:pt x="3103" y="2156"/>
                    </a:lnTo>
                    <a:lnTo>
                      <a:pt x="3102" y="2159"/>
                    </a:lnTo>
                    <a:lnTo>
                      <a:pt x="3102" y="2165"/>
                    </a:lnTo>
                    <a:lnTo>
                      <a:pt x="3104" y="2172"/>
                    </a:lnTo>
                    <a:lnTo>
                      <a:pt x="3108" y="2179"/>
                    </a:lnTo>
                    <a:lnTo>
                      <a:pt x="3111" y="2185"/>
                    </a:lnTo>
                    <a:lnTo>
                      <a:pt x="3114" y="2192"/>
                    </a:lnTo>
                    <a:lnTo>
                      <a:pt x="3115" y="2197"/>
                    </a:lnTo>
                    <a:lnTo>
                      <a:pt x="3115" y="2204"/>
                    </a:lnTo>
                    <a:lnTo>
                      <a:pt x="3116" y="2207"/>
                    </a:lnTo>
                    <a:lnTo>
                      <a:pt x="3119" y="2209"/>
                    </a:lnTo>
                    <a:lnTo>
                      <a:pt x="3122" y="2210"/>
                    </a:lnTo>
                    <a:lnTo>
                      <a:pt x="3126" y="2212"/>
                    </a:lnTo>
                    <a:lnTo>
                      <a:pt x="3130" y="2214"/>
                    </a:lnTo>
                    <a:lnTo>
                      <a:pt x="3134" y="2216"/>
                    </a:lnTo>
                    <a:lnTo>
                      <a:pt x="3136" y="2219"/>
                    </a:lnTo>
                    <a:lnTo>
                      <a:pt x="3137" y="2223"/>
                    </a:lnTo>
                    <a:lnTo>
                      <a:pt x="3137" y="2228"/>
                    </a:lnTo>
                    <a:lnTo>
                      <a:pt x="3141" y="2228"/>
                    </a:lnTo>
                    <a:lnTo>
                      <a:pt x="3146" y="2228"/>
                    </a:lnTo>
                    <a:lnTo>
                      <a:pt x="3150" y="2229"/>
                    </a:lnTo>
                    <a:lnTo>
                      <a:pt x="3155" y="2232"/>
                    </a:lnTo>
                    <a:lnTo>
                      <a:pt x="3159" y="2235"/>
                    </a:lnTo>
                    <a:lnTo>
                      <a:pt x="3163" y="2238"/>
                    </a:lnTo>
                    <a:lnTo>
                      <a:pt x="3166" y="2243"/>
                    </a:lnTo>
                    <a:lnTo>
                      <a:pt x="3169" y="2248"/>
                    </a:lnTo>
                    <a:lnTo>
                      <a:pt x="3172" y="2254"/>
                    </a:lnTo>
                    <a:lnTo>
                      <a:pt x="3177" y="2267"/>
                    </a:lnTo>
                    <a:lnTo>
                      <a:pt x="3180" y="2283"/>
                    </a:lnTo>
                    <a:lnTo>
                      <a:pt x="3182" y="2300"/>
                    </a:lnTo>
                    <a:lnTo>
                      <a:pt x="3183" y="2318"/>
                    </a:lnTo>
                    <a:lnTo>
                      <a:pt x="3184" y="2376"/>
                    </a:lnTo>
                    <a:lnTo>
                      <a:pt x="3187" y="2434"/>
                    </a:lnTo>
                    <a:lnTo>
                      <a:pt x="3191" y="2493"/>
                    </a:lnTo>
                    <a:lnTo>
                      <a:pt x="3195" y="2551"/>
                    </a:lnTo>
                    <a:lnTo>
                      <a:pt x="3199" y="2608"/>
                    </a:lnTo>
                    <a:lnTo>
                      <a:pt x="3203" y="2665"/>
                    </a:lnTo>
                    <a:lnTo>
                      <a:pt x="3206" y="2721"/>
                    </a:lnTo>
                    <a:lnTo>
                      <a:pt x="3208" y="2777"/>
                    </a:lnTo>
                    <a:lnTo>
                      <a:pt x="3206" y="2792"/>
                    </a:lnTo>
                    <a:lnTo>
                      <a:pt x="3203" y="2813"/>
                    </a:lnTo>
                    <a:lnTo>
                      <a:pt x="3199" y="2839"/>
                    </a:lnTo>
                    <a:lnTo>
                      <a:pt x="3194" y="2870"/>
                    </a:lnTo>
                    <a:lnTo>
                      <a:pt x="3187" y="2905"/>
                    </a:lnTo>
                    <a:lnTo>
                      <a:pt x="3180" y="2941"/>
                    </a:lnTo>
                    <a:lnTo>
                      <a:pt x="3171" y="2981"/>
                    </a:lnTo>
                    <a:lnTo>
                      <a:pt x="3161" y="3019"/>
                    </a:lnTo>
                    <a:lnTo>
                      <a:pt x="3150" y="3058"/>
                    </a:lnTo>
                    <a:lnTo>
                      <a:pt x="3139" y="3094"/>
                    </a:lnTo>
                    <a:lnTo>
                      <a:pt x="3128" y="3129"/>
                    </a:lnTo>
                    <a:lnTo>
                      <a:pt x="3116" y="3159"/>
                    </a:lnTo>
                    <a:lnTo>
                      <a:pt x="3110" y="3173"/>
                    </a:lnTo>
                    <a:lnTo>
                      <a:pt x="3104" y="3186"/>
                    </a:lnTo>
                    <a:lnTo>
                      <a:pt x="3097" y="3197"/>
                    </a:lnTo>
                    <a:lnTo>
                      <a:pt x="3091" y="3207"/>
                    </a:lnTo>
                    <a:lnTo>
                      <a:pt x="3085" y="3215"/>
                    </a:lnTo>
                    <a:lnTo>
                      <a:pt x="3079" y="3221"/>
                    </a:lnTo>
                    <a:lnTo>
                      <a:pt x="3073" y="3226"/>
                    </a:lnTo>
                    <a:lnTo>
                      <a:pt x="3067" y="3228"/>
                    </a:lnTo>
                    <a:lnTo>
                      <a:pt x="3063" y="3230"/>
                    </a:lnTo>
                    <a:lnTo>
                      <a:pt x="3059" y="3233"/>
                    </a:lnTo>
                    <a:lnTo>
                      <a:pt x="3055" y="3238"/>
                    </a:lnTo>
                    <a:lnTo>
                      <a:pt x="3052" y="3242"/>
                    </a:lnTo>
                    <a:lnTo>
                      <a:pt x="3045" y="3253"/>
                    </a:lnTo>
                    <a:lnTo>
                      <a:pt x="3041" y="3263"/>
                    </a:lnTo>
                    <a:lnTo>
                      <a:pt x="3040" y="3265"/>
                    </a:lnTo>
                    <a:lnTo>
                      <a:pt x="3037" y="3267"/>
                    </a:lnTo>
                    <a:lnTo>
                      <a:pt x="3036" y="3268"/>
                    </a:lnTo>
                    <a:lnTo>
                      <a:pt x="3031" y="3273"/>
                    </a:lnTo>
                    <a:lnTo>
                      <a:pt x="3027" y="3277"/>
                    </a:lnTo>
                    <a:lnTo>
                      <a:pt x="3023" y="3285"/>
                    </a:lnTo>
                    <a:lnTo>
                      <a:pt x="3016" y="3297"/>
                    </a:lnTo>
                    <a:lnTo>
                      <a:pt x="3009" y="3308"/>
                    </a:lnTo>
                    <a:lnTo>
                      <a:pt x="3005" y="3316"/>
                    </a:lnTo>
                    <a:lnTo>
                      <a:pt x="2999" y="3332"/>
                    </a:lnTo>
                    <a:lnTo>
                      <a:pt x="2990" y="3349"/>
                    </a:lnTo>
                    <a:lnTo>
                      <a:pt x="2981" y="3366"/>
                    </a:lnTo>
                    <a:lnTo>
                      <a:pt x="2971" y="3384"/>
                    </a:lnTo>
                    <a:lnTo>
                      <a:pt x="2951" y="3417"/>
                    </a:lnTo>
                    <a:lnTo>
                      <a:pt x="2932" y="3446"/>
                    </a:lnTo>
                    <a:lnTo>
                      <a:pt x="2914" y="3474"/>
                    </a:lnTo>
                    <a:lnTo>
                      <a:pt x="2888" y="3512"/>
                    </a:lnTo>
                    <a:lnTo>
                      <a:pt x="2875" y="3531"/>
                    </a:lnTo>
                    <a:lnTo>
                      <a:pt x="2863" y="3548"/>
                    </a:lnTo>
                    <a:lnTo>
                      <a:pt x="2855" y="3563"/>
                    </a:lnTo>
                    <a:lnTo>
                      <a:pt x="2851" y="3574"/>
                    </a:lnTo>
                    <a:lnTo>
                      <a:pt x="2846" y="3581"/>
                    </a:lnTo>
                    <a:lnTo>
                      <a:pt x="2841" y="3588"/>
                    </a:lnTo>
                    <a:lnTo>
                      <a:pt x="2840" y="3590"/>
                    </a:lnTo>
                    <a:lnTo>
                      <a:pt x="2839" y="3591"/>
                    </a:lnTo>
                    <a:lnTo>
                      <a:pt x="2836" y="3594"/>
                    </a:lnTo>
                    <a:lnTo>
                      <a:pt x="2833" y="3598"/>
                    </a:lnTo>
                    <a:lnTo>
                      <a:pt x="2832" y="3599"/>
                    </a:lnTo>
                    <a:lnTo>
                      <a:pt x="2829" y="3601"/>
                    </a:lnTo>
                    <a:lnTo>
                      <a:pt x="2828" y="3603"/>
                    </a:lnTo>
                    <a:lnTo>
                      <a:pt x="2828" y="3605"/>
                    </a:lnTo>
                    <a:lnTo>
                      <a:pt x="2828" y="3607"/>
                    </a:lnTo>
                    <a:lnTo>
                      <a:pt x="2829" y="3608"/>
                    </a:lnTo>
                    <a:lnTo>
                      <a:pt x="2832" y="3609"/>
                    </a:lnTo>
                    <a:lnTo>
                      <a:pt x="2833" y="3611"/>
                    </a:lnTo>
                    <a:lnTo>
                      <a:pt x="2834" y="3613"/>
                    </a:lnTo>
                    <a:lnTo>
                      <a:pt x="2834" y="3616"/>
                    </a:lnTo>
                    <a:lnTo>
                      <a:pt x="2835" y="3623"/>
                    </a:lnTo>
                    <a:lnTo>
                      <a:pt x="2834" y="3632"/>
                    </a:lnTo>
                    <a:lnTo>
                      <a:pt x="2832" y="3653"/>
                    </a:lnTo>
                    <a:lnTo>
                      <a:pt x="2826" y="3676"/>
                    </a:lnTo>
                    <a:lnTo>
                      <a:pt x="2807" y="3673"/>
                    </a:lnTo>
                    <a:lnTo>
                      <a:pt x="2805" y="3671"/>
                    </a:lnTo>
                    <a:lnTo>
                      <a:pt x="2803" y="3668"/>
                    </a:lnTo>
                    <a:lnTo>
                      <a:pt x="2801" y="3667"/>
                    </a:lnTo>
                    <a:lnTo>
                      <a:pt x="2800" y="3665"/>
                    </a:lnTo>
                    <a:lnTo>
                      <a:pt x="2791" y="3661"/>
                    </a:lnTo>
                    <a:lnTo>
                      <a:pt x="2783" y="3655"/>
                    </a:lnTo>
                    <a:lnTo>
                      <a:pt x="2779" y="3655"/>
                    </a:lnTo>
                    <a:lnTo>
                      <a:pt x="2776" y="3652"/>
                    </a:lnTo>
                    <a:lnTo>
                      <a:pt x="2773" y="3651"/>
                    </a:lnTo>
                    <a:lnTo>
                      <a:pt x="2771" y="3650"/>
                    </a:lnTo>
                    <a:lnTo>
                      <a:pt x="2770" y="3649"/>
                    </a:lnTo>
                    <a:lnTo>
                      <a:pt x="2770" y="3647"/>
                    </a:lnTo>
                    <a:lnTo>
                      <a:pt x="2769" y="3647"/>
                    </a:lnTo>
                    <a:lnTo>
                      <a:pt x="2768" y="3632"/>
                    </a:lnTo>
                    <a:lnTo>
                      <a:pt x="2765" y="3618"/>
                    </a:lnTo>
                    <a:lnTo>
                      <a:pt x="2765" y="3614"/>
                    </a:lnTo>
                    <a:lnTo>
                      <a:pt x="2764" y="3609"/>
                    </a:lnTo>
                    <a:lnTo>
                      <a:pt x="2762" y="3605"/>
                    </a:lnTo>
                    <a:lnTo>
                      <a:pt x="2760" y="3603"/>
                    </a:lnTo>
                    <a:lnTo>
                      <a:pt x="2758" y="3601"/>
                    </a:lnTo>
                    <a:lnTo>
                      <a:pt x="2757" y="3599"/>
                    </a:lnTo>
                    <a:lnTo>
                      <a:pt x="2756" y="3598"/>
                    </a:lnTo>
                    <a:lnTo>
                      <a:pt x="2754" y="3598"/>
                    </a:lnTo>
                    <a:lnTo>
                      <a:pt x="2754" y="3595"/>
                    </a:lnTo>
                    <a:lnTo>
                      <a:pt x="2749" y="3592"/>
                    </a:lnTo>
                    <a:lnTo>
                      <a:pt x="2743" y="3588"/>
                    </a:lnTo>
                    <a:lnTo>
                      <a:pt x="2676" y="3497"/>
                    </a:lnTo>
                    <a:lnTo>
                      <a:pt x="2600" y="3491"/>
                    </a:lnTo>
                    <a:lnTo>
                      <a:pt x="2696" y="3275"/>
                    </a:lnTo>
                    <a:lnTo>
                      <a:pt x="2593" y="3226"/>
                    </a:lnTo>
                    <a:lnTo>
                      <a:pt x="2407" y="2943"/>
                    </a:lnTo>
                    <a:lnTo>
                      <a:pt x="1845" y="2328"/>
                    </a:lnTo>
                    <a:lnTo>
                      <a:pt x="1835" y="2315"/>
                    </a:lnTo>
                    <a:lnTo>
                      <a:pt x="1822" y="2300"/>
                    </a:lnTo>
                    <a:lnTo>
                      <a:pt x="1807" y="2284"/>
                    </a:lnTo>
                    <a:lnTo>
                      <a:pt x="1792" y="2269"/>
                    </a:lnTo>
                    <a:lnTo>
                      <a:pt x="1776" y="2255"/>
                    </a:lnTo>
                    <a:lnTo>
                      <a:pt x="1761" y="2244"/>
                    </a:lnTo>
                    <a:lnTo>
                      <a:pt x="1752" y="2239"/>
                    </a:lnTo>
                    <a:lnTo>
                      <a:pt x="1745" y="2236"/>
                    </a:lnTo>
                    <a:lnTo>
                      <a:pt x="1737" y="2234"/>
                    </a:lnTo>
                    <a:lnTo>
                      <a:pt x="1730" y="2232"/>
                    </a:lnTo>
                    <a:lnTo>
                      <a:pt x="1705" y="2231"/>
                    </a:lnTo>
                    <a:lnTo>
                      <a:pt x="1680" y="2231"/>
                    </a:lnTo>
                    <a:lnTo>
                      <a:pt x="1656" y="2232"/>
                    </a:lnTo>
                    <a:lnTo>
                      <a:pt x="1632" y="2234"/>
                    </a:lnTo>
                    <a:lnTo>
                      <a:pt x="1610" y="2236"/>
                    </a:lnTo>
                    <a:lnTo>
                      <a:pt x="1586" y="2239"/>
                    </a:lnTo>
                    <a:lnTo>
                      <a:pt x="1563" y="2243"/>
                    </a:lnTo>
                    <a:lnTo>
                      <a:pt x="1541" y="2248"/>
                    </a:lnTo>
                    <a:lnTo>
                      <a:pt x="1529" y="2251"/>
                    </a:lnTo>
                    <a:lnTo>
                      <a:pt x="1517" y="2257"/>
                    </a:lnTo>
                    <a:lnTo>
                      <a:pt x="1504" y="2264"/>
                    </a:lnTo>
                    <a:lnTo>
                      <a:pt x="1490" y="2273"/>
                    </a:lnTo>
                    <a:lnTo>
                      <a:pt x="1476" y="2280"/>
                    </a:lnTo>
                    <a:lnTo>
                      <a:pt x="1463" y="2287"/>
                    </a:lnTo>
                    <a:lnTo>
                      <a:pt x="1457" y="2290"/>
                    </a:lnTo>
                    <a:lnTo>
                      <a:pt x="1452" y="2292"/>
                    </a:lnTo>
                    <a:lnTo>
                      <a:pt x="1447" y="2293"/>
                    </a:lnTo>
                    <a:lnTo>
                      <a:pt x="1442" y="2294"/>
                    </a:lnTo>
                    <a:lnTo>
                      <a:pt x="1440" y="2296"/>
                    </a:lnTo>
                    <a:lnTo>
                      <a:pt x="1436" y="2299"/>
                    </a:lnTo>
                    <a:lnTo>
                      <a:pt x="1431" y="2302"/>
                    </a:lnTo>
                    <a:lnTo>
                      <a:pt x="1428" y="2303"/>
                    </a:lnTo>
                    <a:lnTo>
                      <a:pt x="1424" y="2294"/>
                    </a:lnTo>
                    <a:lnTo>
                      <a:pt x="1421" y="2285"/>
                    </a:lnTo>
                    <a:lnTo>
                      <a:pt x="1418" y="2283"/>
                    </a:lnTo>
                    <a:lnTo>
                      <a:pt x="1415" y="2279"/>
                    </a:lnTo>
                    <a:lnTo>
                      <a:pt x="1413" y="2274"/>
                    </a:lnTo>
                    <a:lnTo>
                      <a:pt x="1411" y="2268"/>
                    </a:lnTo>
                    <a:lnTo>
                      <a:pt x="1409" y="2262"/>
                    </a:lnTo>
                    <a:lnTo>
                      <a:pt x="1407" y="2257"/>
                    </a:lnTo>
                    <a:lnTo>
                      <a:pt x="1405" y="2254"/>
                    </a:lnTo>
                    <a:lnTo>
                      <a:pt x="1403" y="2252"/>
                    </a:lnTo>
                    <a:lnTo>
                      <a:pt x="1400" y="2245"/>
                    </a:lnTo>
                    <a:lnTo>
                      <a:pt x="1394" y="2234"/>
                    </a:lnTo>
                    <a:lnTo>
                      <a:pt x="1388" y="2223"/>
                    </a:lnTo>
                    <a:lnTo>
                      <a:pt x="1384" y="2219"/>
                    </a:lnTo>
                    <a:lnTo>
                      <a:pt x="1383" y="2212"/>
                    </a:lnTo>
                    <a:lnTo>
                      <a:pt x="1381" y="2206"/>
                    </a:lnTo>
                    <a:lnTo>
                      <a:pt x="1377" y="2199"/>
                    </a:lnTo>
                    <a:lnTo>
                      <a:pt x="1374" y="2192"/>
                    </a:lnTo>
                    <a:lnTo>
                      <a:pt x="1370" y="2185"/>
                    </a:lnTo>
                    <a:lnTo>
                      <a:pt x="1367" y="2177"/>
                    </a:lnTo>
                    <a:lnTo>
                      <a:pt x="1365" y="2171"/>
                    </a:lnTo>
                    <a:lnTo>
                      <a:pt x="1364" y="2164"/>
                    </a:lnTo>
                    <a:lnTo>
                      <a:pt x="1361" y="2161"/>
                    </a:lnTo>
                    <a:lnTo>
                      <a:pt x="1357" y="2156"/>
                    </a:lnTo>
                    <a:lnTo>
                      <a:pt x="1351" y="2148"/>
                    </a:lnTo>
                    <a:lnTo>
                      <a:pt x="1346" y="2140"/>
                    </a:lnTo>
                    <a:lnTo>
                      <a:pt x="1340" y="2131"/>
                    </a:lnTo>
                    <a:lnTo>
                      <a:pt x="1334" y="2122"/>
                    </a:lnTo>
                    <a:lnTo>
                      <a:pt x="1329" y="2116"/>
                    </a:lnTo>
                    <a:lnTo>
                      <a:pt x="1323" y="2111"/>
                    </a:lnTo>
                    <a:lnTo>
                      <a:pt x="1311" y="2104"/>
                    </a:lnTo>
                    <a:lnTo>
                      <a:pt x="1295" y="2097"/>
                    </a:lnTo>
                    <a:lnTo>
                      <a:pt x="1286" y="2094"/>
                    </a:lnTo>
                    <a:lnTo>
                      <a:pt x="1278" y="2092"/>
                    </a:lnTo>
                    <a:lnTo>
                      <a:pt x="1269" y="2090"/>
                    </a:lnTo>
                    <a:lnTo>
                      <a:pt x="1262" y="2090"/>
                    </a:lnTo>
                    <a:lnTo>
                      <a:pt x="1263" y="2067"/>
                    </a:lnTo>
                    <a:lnTo>
                      <a:pt x="1262" y="2041"/>
                    </a:lnTo>
                    <a:lnTo>
                      <a:pt x="1261" y="2035"/>
                    </a:lnTo>
                    <a:lnTo>
                      <a:pt x="1260" y="2030"/>
                    </a:lnTo>
                    <a:lnTo>
                      <a:pt x="1258" y="2026"/>
                    </a:lnTo>
                    <a:lnTo>
                      <a:pt x="1255" y="2022"/>
                    </a:lnTo>
                    <a:lnTo>
                      <a:pt x="1252" y="2020"/>
                    </a:lnTo>
                    <a:lnTo>
                      <a:pt x="1248" y="2019"/>
                    </a:lnTo>
                    <a:lnTo>
                      <a:pt x="1243" y="2020"/>
                    </a:lnTo>
                    <a:lnTo>
                      <a:pt x="1238" y="2022"/>
                    </a:lnTo>
                    <a:lnTo>
                      <a:pt x="1229" y="2023"/>
                    </a:lnTo>
                    <a:lnTo>
                      <a:pt x="1221" y="2025"/>
                    </a:lnTo>
                    <a:lnTo>
                      <a:pt x="1211" y="2027"/>
                    </a:lnTo>
                    <a:lnTo>
                      <a:pt x="1202" y="2028"/>
                    </a:lnTo>
                    <a:lnTo>
                      <a:pt x="1198" y="2012"/>
                    </a:lnTo>
                    <a:lnTo>
                      <a:pt x="1194" y="1996"/>
                    </a:lnTo>
                    <a:lnTo>
                      <a:pt x="1188" y="1981"/>
                    </a:lnTo>
                    <a:lnTo>
                      <a:pt x="1181" y="1968"/>
                    </a:lnTo>
                    <a:lnTo>
                      <a:pt x="1177" y="1962"/>
                    </a:lnTo>
                    <a:lnTo>
                      <a:pt x="1173" y="1956"/>
                    </a:lnTo>
                    <a:lnTo>
                      <a:pt x="1168" y="1950"/>
                    </a:lnTo>
                    <a:lnTo>
                      <a:pt x="1162" y="1946"/>
                    </a:lnTo>
                    <a:lnTo>
                      <a:pt x="1156" y="1942"/>
                    </a:lnTo>
                    <a:lnTo>
                      <a:pt x="1150" y="1940"/>
                    </a:lnTo>
                    <a:lnTo>
                      <a:pt x="1143" y="1938"/>
                    </a:lnTo>
                    <a:lnTo>
                      <a:pt x="1135" y="1938"/>
                    </a:lnTo>
                    <a:lnTo>
                      <a:pt x="1132" y="1937"/>
                    </a:lnTo>
                    <a:lnTo>
                      <a:pt x="1129" y="1936"/>
                    </a:lnTo>
                    <a:lnTo>
                      <a:pt x="1127" y="1935"/>
                    </a:lnTo>
                    <a:lnTo>
                      <a:pt x="1125" y="1933"/>
                    </a:lnTo>
                    <a:lnTo>
                      <a:pt x="1121" y="1928"/>
                    </a:lnTo>
                    <a:lnTo>
                      <a:pt x="1119" y="1923"/>
                    </a:lnTo>
                    <a:lnTo>
                      <a:pt x="1116" y="1918"/>
                    </a:lnTo>
                    <a:lnTo>
                      <a:pt x="1114" y="1912"/>
                    </a:lnTo>
                    <a:lnTo>
                      <a:pt x="1111" y="1909"/>
                    </a:lnTo>
                    <a:lnTo>
                      <a:pt x="1107" y="1907"/>
                    </a:lnTo>
                    <a:lnTo>
                      <a:pt x="1107" y="1897"/>
                    </a:lnTo>
                    <a:lnTo>
                      <a:pt x="1106" y="1888"/>
                    </a:lnTo>
                    <a:lnTo>
                      <a:pt x="1105" y="1881"/>
                    </a:lnTo>
                    <a:lnTo>
                      <a:pt x="1103" y="1874"/>
                    </a:lnTo>
                    <a:lnTo>
                      <a:pt x="1101" y="1868"/>
                    </a:lnTo>
                    <a:lnTo>
                      <a:pt x="1099" y="1863"/>
                    </a:lnTo>
                    <a:lnTo>
                      <a:pt x="1096" y="1859"/>
                    </a:lnTo>
                    <a:lnTo>
                      <a:pt x="1093" y="1855"/>
                    </a:lnTo>
                    <a:lnTo>
                      <a:pt x="1076" y="1842"/>
                    </a:lnTo>
                    <a:lnTo>
                      <a:pt x="1055" y="1828"/>
                    </a:lnTo>
                    <a:lnTo>
                      <a:pt x="1049" y="1831"/>
                    </a:lnTo>
                    <a:lnTo>
                      <a:pt x="1043" y="1834"/>
                    </a:lnTo>
                    <a:lnTo>
                      <a:pt x="1035" y="1836"/>
                    </a:lnTo>
                    <a:lnTo>
                      <a:pt x="1027" y="1837"/>
                    </a:lnTo>
                    <a:lnTo>
                      <a:pt x="1018" y="1838"/>
                    </a:lnTo>
                    <a:lnTo>
                      <a:pt x="1009" y="1838"/>
                    </a:lnTo>
                    <a:lnTo>
                      <a:pt x="999" y="1837"/>
                    </a:lnTo>
                    <a:lnTo>
                      <a:pt x="990" y="1835"/>
                    </a:lnTo>
                    <a:lnTo>
                      <a:pt x="981" y="1833"/>
                    </a:lnTo>
                    <a:lnTo>
                      <a:pt x="973" y="1830"/>
                    </a:lnTo>
                    <a:lnTo>
                      <a:pt x="965" y="1826"/>
                    </a:lnTo>
                    <a:lnTo>
                      <a:pt x="959" y="1821"/>
                    </a:lnTo>
                    <a:lnTo>
                      <a:pt x="953" y="1816"/>
                    </a:lnTo>
                    <a:lnTo>
                      <a:pt x="948" y="1810"/>
                    </a:lnTo>
                    <a:lnTo>
                      <a:pt x="945" y="1803"/>
                    </a:lnTo>
                    <a:lnTo>
                      <a:pt x="944" y="1795"/>
                    </a:lnTo>
                    <a:lnTo>
                      <a:pt x="936" y="1797"/>
                    </a:lnTo>
                    <a:lnTo>
                      <a:pt x="921" y="1804"/>
                    </a:lnTo>
                    <a:lnTo>
                      <a:pt x="903" y="1812"/>
                    </a:lnTo>
                    <a:lnTo>
                      <a:pt x="883" y="1823"/>
                    </a:lnTo>
                    <a:lnTo>
                      <a:pt x="864" y="1833"/>
                    </a:lnTo>
                    <a:lnTo>
                      <a:pt x="848" y="1843"/>
                    </a:lnTo>
                    <a:lnTo>
                      <a:pt x="835" y="1850"/>
                    </a:lnTo>
                    <a:lnTo>
                      <a:pt x="831" y="1854"/>
                    </a:lnTo>
                    <a:lnTo>
                      <a:pt x="828" y="1861"/>
                    </a:lnTo>
                    <a:lnTo>
                      <a:pt x="825" y="1867"/>
                    </a:lnTo>
                    <a:lnTo>
                      <a:pt x="822" y="1873"/>
                    </a:lnTo>
                    <a:lnTo>
                      <a:pt x="817" y="1878"/>
                    </a:lnTo>
                    <a:lnTo>
                      <a:pt x="808" y="1888"/>
                    </a:lnTo>
                    <a:lnTo>
                      <a:pt x="798" y="1896"/>
                    </a:lnTo>
                    <a:lnTo>
                      <a:pt x="779" y="1908"/>
                    </a:lnTo>
                    <a:lnTo>
                      <a:pt x="771" y="1913"/>
                    </a:lnTo>
                    <a:lnTo>
                      <a:pt x="764" y="1913"/>
                    </a:lnTo>
                    <a:lnTo>
                      <a:pt x="757" y="1914"/>
                    </a:lnTo>
                    <a:lnTo>
                      <a:pt x="751" y="1916"/>
                    </a:lnTo>
                    <a:lnTo>
                      <a:pt x="746" y="1918"/>
                    </a:lnTo>
                    <a:lnTo>
                      <a:pt x="740" y="1920"/>
                    </a:lnTo>
                    <a:lnTo>
                      <a:pt x="735" y="1923"/>
                    </a:lnTo>
                    <a:lnTo>
                      <a:pt x="730" y="1927"/>
                    </a:lnTo>
                    <a:lnTo>
                      <a:pt x="725" y="1931"/>
                    </a:lnTo>
                    <a:lnTo>
                      <a:pt x="717" y="1939"/>
                    </a:lnTo>
                    <a:lnTo>
                      <a:pt x="710" y="1949"/>
                    </a:lnTo>
                    <a:lnTo>
                      <a:pt x="703" y="1961"/>
                    </a:lnTo>
                    <a:lnTo>
                      <a:pt x="697" y="1973"/>
                    </a:lnTo>
                    <a:lnTo>
                      <a:pt x="684" y="1998"/>
                    </a:lnTo>
                    <a:lnTo>
                      <a:pt x="669" y="2022"/>
                    </a:lnTo>
                    <a:lnTo>
                      <a:pt x="662" y="2033"/>
                    </a:lnTo>
                    <a:lnTo>
                      <a:pt x="653" y="2043"/>
                    </a:lnTo>
                    <a:lnTo>
                      <a:pt x="643" y="2052"/>
                    </a:lnTo>
                    <a:lnTo>
                      <a:pt x="631" y="2060"/>
                    </a:lnTo>
                    <a:lnTo>
                      <a:pt x="629" y="2063"/>
                    </a:lnTo>
                    <a:lnTo>
                      <a:pt x="625" y="2070"/>
                    </a:lnTo>
                    <a:lnTo>
                      <a:pt x="623" y="2079"/>
                    </a:lnTo>
                    <a:lnTo>
                      <a:pt x="621" y="2090"/>
                    </a:lnTo>
                    <a:lnTo>
                      <a:pt x="618" y="2111"/>
                    </a:lnTo>
                    <a:lnTo>
                      <a:pt x="616" y="2125"/>
                    </a:lnTo>
                    <a:lnTo>
                      <a:pt x="615" y="2136"/>
                    </a:lnTo>
                    <a:lnTo>
                      <a:pt x="612" y="2147"/>
                    </a:lnTo>
                    <a:lnTo>
                      <a:pt x="608" y="2158"/>
                    </a:lnTo>
                    <a:lnTo>
                      <a:pt x="603" y="2169"/>
                    </a:lnTo>
                    <a:lnTo>
                      <a:pt x="599" y="2181"/>
                    </a:lnTo>
                    <a:lnTo>
                      <a:pt x="595" y="2192"/>
                    </a:lnTo>
                    <a:lnTo>
                      <a:pt x="592" y="2204"/>
                    </a:lnTo>
                    <a:lnTo>
                      <a:pt x="590" y="2215"/>
                    </a:lnTo>
                    <a:lnTo>
                      <a:pt x="588" y="2231"/>
                    </a:lnTo>
                    <a:lnTo>
                      <a:pt x="586" y="2247"/>
                    </a:lnTo>
                    <a:lnTo>
                      <a:pt x="584" y="2262"/>
                    </a:lnTo>
                    <a:lnTo>
                      <a:pt x="580" y="2275"/>
                    </a:lnTo>
                    <a:lnTo>
                      <a:pt x="577" y="2281"/>
                    </a:lnTo>
                    <a:lnTo>
                      <a:pt x="574" y="2287"/>
                    </a:lnTo>
                    <a:lnTo>
                      <a:pt x="570" y="2293"/>
                    </a:lnTo>
                    <a:lnTo>
                      <a:pt x="566" y="2297"/>
                    </a:lnTo>
                    <a:lnTo>
                      <a:pt x="560" y="2302"/>
                    </a:lnTo>
                    <a:lnTo>
                      <a:pt x="555" y="2305"/>
                    </a:lnTo>
                    <a:lnTo>
                      <a:pt x="548" y="2308"/>
                    </a:lnTo>
                    <a:lnTo>
                      <a:pt x="540" y="2311"/>
                    </a:lnTo>
                    <a:lnTo>
                      <a:pt x="539" y="2320"/>
                    </a:lnTo>
                    <a:lnTo>
                      <a:pt x="537" y="2330"/>
                    </a:lnTo>
                    <a:lnTo>
                      <a:pt x="533" y="2340"/>
                    </a:lnTo>
                    <a:lnTo>
                      <a:pt x="529" y="2351"/>
                    </a:lnTo>
                    <a:lnTo>
                      <a:pt x="525" y="2362"/>
                    </a:lnTo>
                    <a:lnTo>
                      <a:pt x="521" y="2373"/>
                    </a:lnTo>
                    <a:lnTo>
                      <a:pt x="518" y="2385"/>
                    </a:lnTo>
                    <a:lnTo>
                      <a:pt x="517" y="2397"/>
                    </a:lnTo>
                    <a:lnTo>
                      <a:pt x="429" y="2369"/>
                    </a:lnTo>
                    <a:lnTo>
                      <a:pt x="388" y="2349"/>
                    </a:lnTo>
                    <a:lnTo>
                      <a:pt x="384" y="2349"/>
                    </a:lnTo>
                    <a:lnTo>
                      <a:pt x="379" y="2348"/>
                    </a:lnTo>
                    <a:lnTo>
                      <a:pt x="375" y="2347"/>
                    </a:lnTo>
                    <a:lnTo>
                      <a:pt x="371" y="2345"/>
                    </a:lnTo>
                    <a:lnTo>
                      <a:pt x="363" y="2340"/>
                    </a:lnTo>
                    <a:lnTo>
                      <a:pt x="356" y="2333"/>
                    </a:lnTo>
                    <a:lnTo>
                      <a:pt x="344" y="2319"/>
                    </a:lnTo>
                    <a:lnTo>
                      <a:pt x="334" y="2304"/>
                    </a:lnTo>
                    <a:lnTo>
                      <a:pt x="323" y="2296"/>
                    </a:lnTo>
                    <a:lnTo>
                      <a:pt x="314" y="2288"/>
                    </a:lnTo>
                    <a:lnTo>
                      <a:pt x="310" y="2288"/>
                    </a:lnTo>
                    <a:lnTo>
                      <a:pt x="306" y="2286"/>
                    </a:lnTo>
                    <a:lnTo>
                      <a:pt x="301" y="2284"/>
                    </a:lnTo>
                    <a:lnTo>
                      <a:pt x="296" y="2282"/>
                    </a:lnTo>
                    <a:lnTo>
                      <a:pt x="288" y="2278"/>
                    </a:lnTo>
                    <a:lnTo>
                      <a:pt x="280" y="2274"/>
                    </a:lnTo>
                    <a:lnTo>
                      <a:pt x="279" y="2273"/>
                    </a:lnTo>
                    <a:lnTo>
                      <a:pt x="278" y="2271"/>
                    </a:lnTo>
                    <a:lnTo>
                      <a:pt x="275" y="2270"/>
                    </a:lnTo>
                    <a:lnTo>
                      <a:pt x="272" y="2269"/>
                    </a:lnTo>
                    <a:lnTo>
                      <a:pt x="264" y="2266"/>
                    </a:lnTo>
                    <a:lnTo>
                      <a:pt x="254" y="2265"/>
                    </a:lnTo>
                    <a:lnTo>
                      <a:pt x="227" y="2262"/>
                    </a:lnTo>
                    <a:lnTo>
                      <a:pt x="198" y="2261"/>
                    </a:lnTo>
                    <a:lnTo>
                      <a:pt x="166" y="2261"/>
                    </a:lnTo>
                    <a:lnTo>
                      <a:pt x="136" y="2261"/>
                    </a:lnTo>
                    <a:lnTo>
                      <a:pt x="113" y="2261"/>
                    </a:lnTo>
                    <a:lnTo>
                      <a:pt x="98" y="2261"/>
                    </a:lnTo>
                    <a:lnTo>
                      <a:pt x="93" y="2258"/>
                    </a:lnTo>
                    <a:lnTo>
                      <a:pt x="87" y="2254"/>
                    </a:lnTo>
                    <a:lnTo>
                      <a:pt x="85" y="2254"/>
                    </a:lnTo>
                    <a:lnTo>
                      <a:pt x="84" y="2252"/>
                    </a:lnTo>
                    <a:lnTo>
                      <a:pt x="82" y="2250"/>
                    </a:lnTo>
                    <a:lnTo>
                      <a:pt x="80" y="2249"/>
                    </a:lnTo>
                    <a:lnTo>
                      <a:pt x="80" y="2248"/>
                    </a:lnTo>
                    <a:lnTo>
                      <a:pt x="77" y="2246"/>
                    </a:lnTo>
                    <a:lnTo>
                      <a:pt x="73" y="2243"/>
                    </a:lnTo>
                    <a:lnTo>
                      <a:pt x="70" y="2240"/>
                    </a:lnTo>
                    <a:lnTo>
                      <a:pt x="68" y="2237"/>
                    </a:lnTo>
                    <a:lnTo>
                      <a:pt x="64" y="2235"/>
                    </a:lnTo>
                    <a:lnTo>
                      <a:pt x="58" y="2230"/>
                    </a:lnTo>
                    <a:lnTo>
                      <a:pt x="50" y="2223"/>
                    </a:lnTo>
                    <a:lnTo>
                      <a:pt x="42" y="2215"/>
                    </a:lnTo>
                    <a:lnTo>
                      <a:pt x="33" y="2208"/>
                    </a:lnTo>
                    <a:lnTo>
                      <a:pt x="27" y="2200"/>
                    </a:lnTo>
                    <a:lnTo>
                      <a:pt x="22" y="2194"/>
                    </a:lnTo>
                    <a:lnTo>
                      <a:pt x="20" y="2191"/>
                    </a:lnTo>
                    <a:lnTo>
                      <a:pt x="17" y="2188"/>
                    </a:lnTo>
                    <a:lnTo>
                      <a:pt x="15" y="2186"/>
                    </a:lnTo>
                    <a:lnTo>
                      <a:pt x="13" y="2184"/>
                    </a:lnTo>
                    <a:lnTo>
                      <a:pt x="12" y="2182"/>
                    </a:lnTo>
                    <a:lnTo>
                      <a:pt x="9" y="2178"/>
                    </a:lnTo>
                    <a:lnTo>
                      <a:pt x="5" y="2171"/>
                    </a:lnTo>
                    <a:lnTo>
                      <a:pt x="2" y="2163"/>
                    </a:lnTo>
                    <a:lnTo>
                      <a:pt x="0" y="2158"/>
                    </a:lnTo>
                    <a:lnTo>
                      <a:pt x="7" y="1907"/>
                    </a:lnTo>
                    <a:lnTo>
                      <a:pt x="15" y="1896"/>
                    </a:lnTo>
                    <a:lnTo>
                      <a:pt x="21" y="1885"/>
                    </a:lnTo>
                    <a:lnTo>
                      <a:pt x="30" y="1875"/>
                    </a:lnTo>
                    <a:lnTo>
                      <a:pt x="41" y="1865"/>
                    </a:lnTo>
                    <a:lnTo>
                      <a:pt x="44" y="1861"/>
                    </a:lnTo>
                    <a:lnTo>
                      <a:pt x="48" y="1857"/>
                    </a:lnTo>
                    <a:lnTo>
                      <a:pt x="59" y="1846"/>
                    </a:lnTo>
                    <a:lnTo>
                      <a:pt x="71" y="1835"/>
                    </a:lnTo>
                    <a:lnTo>
                      <a:pt x="101" y="1806"/>
                    </a:lnTo>
                    <a:lnTo>
                      <a:pt x="106" y="1804"/>
                    </a:lnTo>
                    <a:lnTo>
                      <a:pt x="114" y="1799"/>
                    </a:lnTo>
                    <a:lnTo>
                      <a:pt x="121" y="1794"/>
                    </a:lnTo>
                    <a:lnTo>
                      <a:pt x="125" y="1791"/>
                    </a:lnTo>
                    <a:lnTo>
                      <a:pt x="128" y="1789"/>
                    </a:lnTo>
                    <a:lnTo>
                      <a:pt x="131" y="1787"/>
                    </a:lnTo>
                    <a:lnTo>
                      <a:pt x="134" y="1780"/>
                    </a:lnTo>
                    <a:lnTo>
                      <a:pt x="139" y="1773"/>
                    </a:lnTo>
                    <a:lnTo>
                      <a:pt x="145" y="1766"/>
                    </a:lnTo>
                    <a:lnTo>
                      <a:pt x="151" y="1759"/>
                    </a:lnTo>
                    <a:lnTo>
                      <a:pt x="155" y="1752"/>
                    </a:lnTo>
                    <a:lnTo>
                      <a:pt x="159" y="1744"/>
                    </a:lnTo>
                    <a:lnTo>
                      <a:pt x="159" y="1739"/>
                    </a:lnTo>
                    <a:lnTo>
                      <a:pt x="159" y="1734"/>
                    </a:lnTo>
                    <a:lnTo>
                      <a:pt x="159" y="1730"/>
                    </a:lnTo>
                    <a:lnTo>
                      <a:pt x="157" y="1724"/>
                    </a:lnTo>
                    <a:lnTo>
                      <a:pt x="153" y="1709"/>
                    </a:lnTo>
                    <a:lnTo>
                      <a:pt x="148" y="1688"/>
                    </a:lnTo>
                    <a:lnTo>
                      <a:pt x="144" y="1678"/>
                    </a:lnTo>
                    <a:lnTo>
                      <a:pt x="140" y="1669"/>
                    </a:lnTo>
                    <a:lnTo>
                      <a:pt x="138" y="1665"/>
                    </a:lnTo>
                    <a:lnTo>
                      <a:pt x="136" y="1662"/>
                    </a:lnTo>
                    <a:lnTo>
                      <a:pt x="134" y="1660"/>
                    </a:lnTo>
                    <a:lnTo>
                      <a:pt x="131" y="1659"/>
                    </a:lnTo>
                    <a:lnTo>
                      <a:pt x="131" y="1657"/>
                    </a:lnTo>
                    <a:lnTo>
                      <a:pt x="129" y="1654"/>
                    </a:lnTo>
                    <a:lnTo>
                      <a:pt x="126" y="1649"/>
                    </a:lnTo>
                    <a:lnTo>
                      <a:pt x="124" y="1644"/>
                    </a:lnTo>
                    <a:lnTo>
                      <a:pt x="123" y="1641"/>
                    </a:lnTo>
                    <a:lnTo>
                      <a:pt x="120" y="1637"/>
                    </a:lnTo>
                    <a:lnTo>
                      <a:pt x="117" y="1633"/>
                    </a:lnTo>
                    <a:lnTo>
                      <a:pt x="117" y="1630"/>
                    </a:lnTo>
                    <a:lnTo>
                      <a:pt x="118" y="1629"/>
                    </a:lnTo>
                    <a:lnTo>
                      <a:pt x="118" y="1627"/>
                    </a:lnTo>
                    <a:lnTo>
                      <a:pt x="123" y="1624"/>
                    </a:lnTo>
                    <a:lnTo>
                      <a:pt x="126" y="1619"/>
                    </a:lnTo>
                    <a:lnTo>
                      <a:pt x="128" y="1619"/>
                    </a:lnTo>
                    <a:lnTo>
                      <a:pt x="128" y="1617"/>
                    </a:lnTo>
                    <a:lnTo>
                      <a:pt x="130" y="1616"/>
                    </a:lnTo>
                    <a:lnTo>
                      <a:pt x="130" y="1615"/>
                    </a:lnTo>
                    <a:lnTo>
                      <a:pt x="132" y="1614"/>
                    </a:lnTo>
                    <a:lnTo>
                      <a:pt x="134" y="1613"/>
                    </a:lnTo>
                    <a:lnTo>
                      <a:pt x="143" y="1603"/>
                    </a:lnTo>
                    <a:lnTo>
                      <a:pt x="152" y="1593"/>
                    </a:lnTo>
                    <a:lnTo>
                      <a:pt x="154" y="1589"/>
                    </a:lnTo>
                    <a:lnTo>
                      <a:pt x="157" y="1582"/>
                    </a:lnTo>
                    <a:lnTo>
                      <a:pt x="161" y="1576"/>
                    </a:lnTo>
                    <a:lnTo>
                      <a:pt x="164" y="1573"/>
                    </a:lnTo>
                    <a:lnTo>
                      <a:pt x="165" y="1571"/>
                    </a:lnTo>
                    <a:lnTo>
                      <a:pt x="168" y="1570"/>
                    </a:lnTo>
                    <a:lnTo>
                      <a:pt x="169" y="1564"/>
                    </a:lnTo>
                    <a:lnTo>
                      <a:pt x="172" y="1554"/>
                    </a:lnTo>
                    <a:lnTo>
                      <a:pt x="175" y="1543"/>
                    </a:lnTo>
                    <a:lnTo>
                      <a:pt x="177" y="1539"/>
                    </a:lnTo>
                    <a:lnTo>
                      <a:pt x="179" y="1530"/>
                    </a:lnTo>
                    <a:lnTo>
                      <a:pt x="181" y="1523"/>
                    </a:lnTo>
                    <a:lnTo>
                      <a:pt x="191" y="1512"/>
                    </a:lnTo>
                    <a:lnTo>
                      <a:pt x="205" y="1502"/>
                    </a:lnTo>
                    <a:lnTo>
                      <a:pt x="209" y="1496"/>
                    </a:lnTo>
                    <a:lnTo>
                      <a:pt x="214" y="1491"/>
                    </a:lnTo>
                    <a:lnTo>
                      <a:pt x="214" y="1490"/>
                    </a:lnTo>
                    <a:lnTo>
                      <a:pt x="216" y="1489"/>
                    </a:lnTo>
                    <a:lnTo>
                      <a:pt x="219" y="1485"/>
                    </a:lnTo>
                    <a:lnTo>
                      <a:pt x="221" y="1481"/>
                    </a:lnTo>
                    <a:lnTo>
                      <a:pt x="225" y="1477"/>
                    </a:lnTo>
                    <a:lnTo>
                      <a:pt x="229" y="1473"/>
                    </a:lnTo>
                    <a:lnTo>
                      <a:pt x="230" y="1466"/>
                    </a:lnTo>
                    <a:lnTo>
                      <a:pt x="232" y="1457"/>
                    </a:lnTo>
                    <a:lnTo>
                      <a:pt x="232" y="1449"/>
                    </a:lnTo>
                    <a:lnTo>
                      <a:pt x="231" y="1443"/>
                    </a:lnTo>
                    <a:lnTo>
                      <a:pt x="230" y="1435"/>
                    </a:lnTo>
                    <a:lnTo>
                      <a:pt x="228" y="1426"/>
                    </a:lnTo>
                    <a:lnTo>
                      <a:pt x="227" y="1421"/>
                    </a:lnTo>
                    <a:lnTo>
                      <a:pt x="227" y="1417"/>
                    </a:lnTo>
                    <a:lnTo>
                      <a:pt x="228" y="1412"/>
                    </a:lnTo>
                    <a:lnTo>
                      <a:pt x="229" y="1408"/>
                    </a:lnTo>
                    <a:lnTo>
                      <a:pt x="229" y="1400"/>
                    </a:lnTo>
                    <a:lnTo>
                      <a:pt x="227" y="1387"/>
                    </a:lnTo>
                    <a:lnTo>
                      <a:pt x="227" y="1381"/>
                    </a:lnTo>
                    <a:lnTo>
                      <a:pt x="226" y="1376"/>
                    </a:lnTo>
                    <a:lnTo>
                      <a:pt x="227" y="1372"/>
                    </a:lnTo>
                    <a:lnTo>
                      <a:pt x="228" y="1370"/>
                    </a:lnTo>
                    <a:lnTo>
                      <a:pt x="228" y="1368"/>
                    </a:lnTo>
                    <a:lnTo>
                      <a:pt x="230" y="1367"/>
                    </a:lnTo>
                    <a:lnTo>
                      <a:pt x="231" y="1365"/>
                    </a:lnTo>
                    <a:lnTo>
                      <a:pt x="242" y="1365"/>
                    </a:lnTo>
                    <a:lnTo>
                      <a:pt x="260" y="1364"/>
                    </a:lnTo>
                    <a:lnTo>
                      <a:pt x="268" y="1363"/>
                    </a:lnTo>
                    <a:lnTo>
                      <a:pt x="276" y="1362"/>
                    </a:lnTo>
                    <a:lnTo>
                      <a:pt x="281" y="1361"/>
                    </a:lnTo>
                    <a:lnTo>
                      <a:pt x="283" y="1360"/>
                    </a:lnTo>
                    <a:lnTo>
                      <a:pt x="285" y="1360"/>
                    </a:lnTo>
                    <a:lnTo>
                      <a:pt x="287" y="1357"/>
                    </a:lnTo>
                    <a:lnTo>
                      <a:pt x="290" y="1354"/>
                    </a:lnTo>
                    <a:lnTo>
                      <a:pt x="292" y="1343"/>
                    </a:lnTo>
                    <a:lnTo>
                      <a:pt x="299" y="1325"/>
                    </a:lnTo>
                    <a:lnTo>
                      <a:pt x="303" y="1316"/>
                    </a:lnTo>
                    <a:lnTo>
                      <a:pt x="308" y="1308"/>
                    </a:lnTo>
                    <a:lnTo>
                      <a:pt x="311" y="1302"/>
                    </a:lnTo>
                    <a:lnTo>
                      <a:pt x="314" y="1300"/>
                    </a:lnTo>
                    <a:lnTo>
                      <a:pt x="319" y="1294"/>
                    </a:lnTo>
                    <a:lnTo>
                      <a:pt x="324" y="1290"/>
                    </a:lnTo>
                    <a:lnTo>
                      <a:pt x="326" y="1287"/>
                    </a:lnTo>
                    <a:lnTo>
                      <a:pt x="327" y="1285"/>
                    </a:lnTo>
                    <a:lnTo>
                      <a:pt x="333" y="1278"/>
                    </a:lnTo>
                    <a:lnTo>
                      <a:pt x="338" y="1272"/>
                    </a:lnTo>
                    <a:lnTo>
                      <a:pt x="340" y="1267"/>
                    </a:lnTo>
                    <a:lnTo>
                      <a:pt x="345" y="1261"/>
                    </a:lnTo>
                    <a:lnTo>
                      <a:pt x="347" y="1258"/>
                    </a:lnTo>
                    <a:lnTo>
                      <a:pt x="348" y="1255"/>
                    </a:lnTo>
                    <a:lnTo>
                      <a:pt x="348" y="1253"/>
                    </a:lnTo>
                    <a:lnTo>
                      <a:pt x="347" y="1251"/>
                    </a:lnTo>
                    <a:lnTo>
                      <a:pt x="346" y="1248"/>
                    </a:lnTo>
                    <a:lnTo>
                      <a:pt x="344" y="1246"/>
                    </a:lnTo>
                    <a:lnTo>
                      <a:pt x="342" y="1246"/>
                    </a:lnTo>
                    <a:lnTo>
                      <a:pt x="339" y="1242"/>
                    </a:lnTo>
                    <a:lnTo>
                      <a:pt x="335" y="1240"/>
                    </a:lnTo>
                    <a:lnTo>
                      <a:pt x="335" y="1237"/>
                    </a:lnTo>
                    <a:lnTo>
                      <a:pt x="333" y="1236"/>
                    </a:lnTo>
                    <a:lnTo>
                      <a:pt x="332" y="1234"/>
                    </a:lnTo>
                    <a:lnTo>
                      <a:pt x="328" y="1233"/>
                    </a:lnTo>
                    <a:lnTo>
                      <a:pt x="325" y="1231"/>
                    </a:lnTo>
                    <a:lnTo>
                      <a:pt x="322" y="1228"/>
                    </a:lnTo>
                    <a:lnTo>
                      <a:pt x="319" y="1225"/>
                    </a:lnTo>
                    <a:lnTo>
                      <a:pt x="315" y="1217"/>
                    </a:lnTo>
                    <a:lnTo>
                      <a:pt x="311" y="1208"/>
                    </a:lnTo>
                    <a:lnTo>
                      <a:pt x="308" y="1197"/>
                    </a:lnTo>
                    <a:lnTo>
                      <a:pt x="305" y="1185"/>
                    </a:lnTo>
                    <a:lnTo>
                      <a:pt x="302" y="1172"/>
                    </a:lnTo>
                    <a:lnTo>
                      <a:pt x="301" y="1159"/>
                    </a:lnTo>
                    <a:lnTo>
                      <a:pt x="298" y="1133"/>
                    </a:lnTo>
                    <a:lnTo>
                      <a:pt x="296" y="1111"/>
                    </a:lnTo>
                    <a:lnTo>
                      <a:pt x="294" y="1102"/>
                    </a:lnTo>
                    <a:lnTo>
                      <a:pt x="292" y="1094"/>
                    </a:lnTo>
                    <a:lnTo>
                      <a:pt x="291" y="1092"/>
                    </a:lnTo>
                    <a:lnTo>
                      <a:pt x="290" y="1089"/>
                    </a:lnTo>
                    <a:lnTo>
                      <a:pt x="288" y="1088"/>
                    </a:lnTo>
                    <a:lnTo>
                      <a:pt x="287" y="1087"/>
                    </a:lnTo>
                    <a:lnTo>
                      <a:pt x="285" y="1084"/>
                    </a:lnTo>
                    <a:lnTo>
                      <a:pt x="282" y="1081"/>
                    </a:lnTo>
                    <a:lnTo>
                      <a:pt x="278" y="1080"/>
                    </a:lnTo>
                    <a:lnTo>
                      <a:pt x="274" y="1079"/>
                    </a:lnTo>
                    <a:lnTo>
                      <a:pt x="263" y="1081"/>
                    </a:lnTo>
                    <a:lnTo>
                      <a:pt x="251" y="1084"/>
                    </a:lnTo>
                    <a:lnTo>
                      <a:pt x="226" y="1093"/>
                    </a:lnTo>
                    <a:lnTo>
                      <a:pt x="212" y="1098"/>
                    </a:lnTo>
                    <a:lnTo>
                      <a:pt x="211" y="1099"/>
                    </a:lnTo>
                    <a:lnTo>
                      <a:pt x="209" y="1100"/>
                    </a:lnTo>
                    <a:lnTo>
                      <a:pt x="207" y="1100"/>
                    </a:lnTo>
                    <a:lnTo>
                      <a:pt x="205" y="1100"/>
                    </a:lnTo>
                    <a:lnTo>
                      <a:pt x="201" y="1100"/>
                    </a:lnTo>
                    <a:lnTo>
                      <a:pt x="197" y="1099"/>
                    </a:lnTo>
                    <a:lnTo>
                      <a:pt x="168" y="10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2" name="Freeform 68"/>
              <p:cNvSpPr>
                <a:spLocks/>
              </p:cNvSpPr>
              <p:nvPr/>
            </p:nvSpPr>
            <p:spPr bwMode="auto">
              <a:xfrm>
                <a:off x="8020751" y="1658230"/>
                <a:ext cx="39362" cy="52831"/>
              </a:xfrm>
              <a:custGeom>
                <a:avLst/>
                <a:gdLst>
                  <a:gd name="T0" fmla="*/ 86 w 88"/>
                  <a:gd name="T1" fmla="*/ 16 h 123"/>
                  <a:gd name="T2" fmla="*/ 76 w 88"/>
                  <a:gd name="T3" fmla="*/ 10 h 123"/>
                  <a:gd name="T4" fmla="*/ 72 w 88"/>
                  <a:gd name="T5" fmla="*/ 8 h 123"/>
                  <a:gd name="T6" fmla="*/ 47 w 88"/>
                  <a:gd name="T7" fmla="*/ 1 h 123"/>
                  <a:gd name="T8" fmla="*/ 41 w 88"/>
                  <a:gd name="T9" fmla="*/ 0 h 123"/>
                  <a:gd name="T10" fmla="*/ 34 w 88"/>
                  <a:gd name="T11" fmla="*/ 2 h 123"/>
                  <a:gd name="T12" fmla="*/ 19 w 88"/>
                  <a:gd name="T13" fmla="*/ 6 h 123"/>
                  <a:gd name="T14" fmla="*/ 13 w 88"/>
                  <a:gd name="T15" fmla="*/ 7 h 123"/>
                  <a:gd name="T16" fmla="*/ 6 w 88"/>
                  <a:gd name="T17" fmla="*/ 10 h 123"/>
                  <a:gd name="T18" fmla="*/ 2 w 88"/>
                  <a:gd name="T19" fmla="*/ 15 h 123"/>
                  <a:gd name="T20" fmla="*/ 0 w 88"/>
                  <a:gd name="T21" fmla="*/ 23 h 123"/>
                  <a:gd name="T22" fmla="*/ 0 w 88"/>
                  <a:gd name="T23" fmla="*/ 36 h 123"/>
                  <a:gd name="T24" fmla="*/ 5 w 88"/>
                  <a:gd name="T25" fmla="*/ 55 h 123"/>
                  <a:gd name="T26" fmla="*/ 9 w 88"/>
                  <a:gd name="T27" fmla="*/ 78 h 123"/>
                  <a:gd name="T28" fmla="*/ 10 w 88"/>
                  <a:gd name="T29" fmla="*/ 101 h 123"/>
                  <a:gd name="T30" fmla="*/ 11 w 88"/>
                  <a:gd name="T31" fmla="*/ 116 h 123"/>
                  <a:gd name="T32" fmla="*/ 14 w 88"/>
                  <a:gd name="T33" fmla="*/ 122 h 123"/>
                  <a:gd name="T34" fmla="*/ 22 w 88"/>
                  <a:gd name="T35" fmla="*/ 123 h 123"/>
                  <a:gd name="T36" fmla="*/ 26 w 88"/>
                  <a:gd name="T37" fmla="*/ 122 h 123"/>
                  <a:gd name="T38" fmla="*/ 31 w 88"/>
                  <a:gd name="T39" fmla="*/ 119 h 123"/>
                  <a:gd name="T40" fmla="*/ 35 w 88"/>
                  <a:gd name="T41" fmla="*/ 108 h 123"/>
                  <a:gd name="T42" fmla="*/ 41 w 88"/>
                  <a:gd name="T43" fmla="*/ 85 h 123"/>
                  <a:gd name="T44" fmla="*/ 47 w 88"/>
                  <a:gd name="T45" fmla="*/ 70 h 123"/>
                  <a:gd name="T46" fmla="*/ 55 w 88"/>
                  <a:gd name="T47" fmla="*/ 53 h 123"/>
                  <a:gd name="T48" fmla="*/ 61 w 88"/>
                  <a:gd name="T49" fmla="*/ 46 h 123"/>
                  <a:gd name="T50" fmla="*/ 64 w 88"/>
                  <a:gd name="T51" fmla="*/ 45 h 123"/>
                  <a:gd name="T52" fmla="*/ 65 w 88"/>
                  <a:gd name="T53" fmla="*/ 42 h 123"/>
                  <a:gd name="T54" fmla="*/ 66 w 88"/>
                  <a:gd name="T55" fmla="*/ 40 h 123"/>
                  <a:gd name="T56" fmla="*/ 68 w 88"/>
                  <a:gd name="T57" fmla="*/ 40 h 123"/>
                  <a:gd name="T58" fmla="*/ 70 w 88"/>
                  <a:gd name="T59" fmla="*/ 38 h 123"/>
                  <a:gd name="T60" fmla="*/ 72 w 88"/>
                  <a:gd name="T61" fmla="*/ 35 h 123"/>
                  <a:gd name="T62" fmla="*/ 75 w 88"/>
                  <a:gd name="T63" fmla="*/ 33 h 123"/>
                  <a:gd name="T64" fmla="*/ 77 w 88"/>
                  <a:gd name="T65" fmla="*/ 28 h 123"/>
                  <a:gd name="T66" fmla="*/ 80 w 88"/>
                  <a:gd name="T67" fmla="*/ 25 h 123"/>
                  <a:gd name="T68" fmla="*/ 80 w 88"/>
                  <a:gd name="T69" fmla="*/ 21 h 123"/>
                  <a:gd name="T70" fmla="*/ 83 w 88"/>
                  <a:gd name="T71" fmla="*/ 19 h 123"/>
                  <a:gd name="T72" fmla="*/ 85 w 88"/>
                  <a:gd name="T73" fmla="*/ 1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8" h="123">
                    <a:moveTo>
                      <a:pt x="88" y="18"/>
                    </a:moveTo>
                    <a:lnTo>
                      <a:pt x="86" y="16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59" y="5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7" y="1"/>
                    </a:lnTo>
                    <a:lnTo>
                      <a:pt x="34" y="2"/>
                    </a:lnTo>
                    <a:lnTo>
                      <a:pt x="26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2" y="46"/>
                    </a:lnTo>
                    <a:lnTo>
                      <a:pt x="5" y="55"/>
                    </a:lnTo>
                    <a:lnTo>
                      <a:pt x="8" y="64"/>
                    </a:lnTo>
                    <a:lnTo>
                      <a:pt x="9" y="78"/>
                    </a:lnTo>
                    <a:lnTo>
                      <a:pt x="10" y="92"/>
                    </a:lnTo>
                    <a:lnTo>
                      <a:pt x="10" y="101"/>
                    </a:lnTo>
                    <a:lnTo>
                      <a:pt x="10" y="111"/>
                    </a:lnTo>
                    <a:lnTo>
                      <a:pt x="11" y="116"/>
                    </a:lnTo>
                    <a:lnTo>
                      <a:pt x="12" y="120"/>
                    </a:lnTo>
                    <a:lnTo>
                      <a:pt x="14" y="122"/>
                    </a:lnTo>
                    <a:lnTo>
                      <a:pt x="17" y="123"/>
                    </a:lnTo>
                    <a:lnTo>
                      <a:pt x="22" y="123"/>
                    </a:lnTo>
                    <a:lnTo>
                      <a:pt x="24" y="123"/>
                    </a:lnTo>
                    <a:lnTo>
                      <a:pt x="26" y="122"/>
                    </a:lnTo>
                    <a:lnTo>
                      <a:pt x="29" y="121"/>
                    </a:lnTo>
                    <a:lnTo>
                      <a:pt x="31" y="119"/>
                    </a:lnTo>
                    <a:lnTo>
                      <a:pt x="33" y="114"/>
                    </a:lnTo>
                    <a:lnTo>
                      <a:pt x="35" y="108"/>
                    </a:lnTo>
                    <a:lnTo>
                      <a:pt x="37" y="96"/>
                    </a:lnTo>
                    <a:lnTo>
                      <a:pt x="41" y="85"/>
                    </a:lnTo>
                    <a:lnTo>
                      <a:pt x="45" y="77"/>
                    </a:lnTo>
                    <a:lnTo>
                      <a:pt x="47" y="70"/>
                    </a:lnTo>
                    <a:lnTo>
                      <a:pt x="50" y="61"/>
                    </a:lnTo>
                    <a:lnTo>
                      <a:pt x="55" y="53"/>
                    </a:lnTo>
                    <a:lnTo>
                      <a:pt x="57" y="49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4" y="45"/>
                    </a:lnTo>
                    <a:lnTo>
                      <a:pt x="65" y="44"/>
                    </a:lnTo>
                    <a:lnTo>
                      <a:pt x="65" y="42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8" y="40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1" y="36"/>
                    </a:lnTo>
                    <a:lnTo>
                      <a:pt x="72" y="35"/>
                    </a:lnTo>
                    <a:lnTo>
                      <a:pt x="74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80" y="25"/>
                    </a:lnTo>
                    <a:lnTo>
                      <a:pt x="80" y="25"/>
                    </a:lnTo>
                    <a:lnTo>
                      <a:pt x="80" y="21"/>
                    </a:lnTo>
                    <a:lnTo>
                      <a:pt x="82" y="20"/>
                    </a:lnTo>
                    <a:lnTo>
                      <a:pt x="83" y="19"/>
                    </a:lnTo>
                    <a:lnTo>
                      <a:pt x="83" y="18"/>
                    </a:lnTo>
                    <a:lnTo>
                      <a:pt x="85" y="18"/>
                    </a:lnTo>
                    <a:lnTo>
                      <a:pt x="88" y="18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3" name="Freeform 69"/>
              <p:cNvSpPr>
                <a:spLocks/>
              </p:cNvSpPr>
              <p:nvPr/>
            </p:nvSpPr>
            <p:spPr bwMode="auto">
              <a:xfrm>
                <a:off x="7961708" y="1728670"/>
                <a:ext cx="19682" cy="17611"/>
              </a:xfrm>
              <a:custGeom>
                <a:avLst/>
                <a:gdLst>
                  <a:gd name="T0" fmla="*/ 62 w 76"/>
                  <a:gd name="T1" fmla="*/ 2 h 50"/>
                  <a:gd name="T2" fmla="*/ 58 w 76"/>
                  <a:gd name="T3" fmla="*/ 4 h 50"/>
                  <a:gd name="T4" fmla="*/ 54 w 76"/>
                  <a:gd name="T5" fmla="*/ 6 h 50"/>
                  <a:gd name="T6" fmla="*/ 49 w 76"/>
                  <a:gd name="T7" fmla="*/ 6 h 50"/>
                  <a:gd name="T8" fmla="*/ 44 w 76"/>
                  <a:gd name="T9" fmla="*/ 6 h 50"/>
                  <a:gd name="T10" fmla="*/ 34 w 76"/>
                  <a:gd name="T11" fmla="*/ 5 h 50"/>
                  <a:gd name="T12" fmla="*/ 25 w 76"/>
                  <a:gd name="T13" fmla="*/ 5 h 50"/>
                  <a:gd name="T14" fmla="*/ 21 w 76"/>
                  <a:gd name="T15" fmla="*/ 7 h 50"/>
                  <a:gd name="T16" fmla="*/ 17 w 76"/>
                  <a:gd name="T17" fmla="*/ 10 h 50"/>
                  <a:gd name="T18" fmla="*/ 14 w 76"/>
                  <a:gd name="T19" fmla="*/ 14 h 50"/>
                  <a:gd name="T20" fmla="*/ 10 w 76"/>
                  <a:gd name="T21" fmla="*/ 17 h 50"/>
                  <a:gd name="T22" fmla="*/ 9 w 76"/>
                  <a:gd name="T23" fmla="*/ 18 h 50"/>
                  <a:gd name="T24" fmla="*/ 8 w 76"/>
                  <a:gd name="T25" fmla="*/ 19 h 50"/>
                  <a:gd name="T26" fmla="*/ 7 w 76"/>
                  <a:gd name="T27" fmla="*/ 21 h 50"/>
                  <a:gd name="T28" fmla="*/ 7 w 76"/>
                  <a:gd name="T29" fmla="*/ 23 h 50"/>
                  <a:gd name="T30" fmla="*/ 4 w 76"/>
                  <a:gd name="T31" fmla="*/ 28 h 50"/>
                  <a:gd name="T32" fmla="*/ 1 w 76"/>
                  <a:gd name="T33" fmla="*/ 33 h 50"/>
                  <a:gd name="T34" fmla="*/ 0 w 76"/>
                  <a:gd name="T35" fmla="*/ 40 h 50"/>
                  <a:gd name="T36" fmla="*/ 0 w 76"/>
                  <a:gd name="T37" fmla="*/ 48 h 50"/>
                  <a:gd name="T38" fmla="*/ 1 w 76"/>
                  <a:gd name="T39" fmla="*/ 50 h 50"/>
                  <a:gd name="T40" fmla="*/ 3 w 76"/>
                  <a:gd name="T41" fmla="*/ 50 h 50"/>
                  <a:gd name="T42" fmla="*/ 10 w 76"/>
                  <a:gd name="T43" fmla="*/ 50 h 50"/>
                  <a:gd name="T44" fmla="*/ 13 w 76"/>
                  <a:gd name="T45" fmla="*/ 48 h 50"/>
                  <a:gd name="T46" fmla="*/ 16 w 76"/>
                  <a:gd name="T47" fmla="*/ 45 h 50"/>
                  <a:gd name="T48" fmla="*/ 22 w 76"/>
                  <a:gd name="T49" fmla="*/ 40 h 50"/>
                  <a:gd name="T50" fmla="*/ 28 w 76"/>
                  <a:gd name="T51" fmla="*/ 35 h 50"/>
                  <a:gd name="T52" fmla="*/ 35 w 76"/>
                  <a:gd name="T53" fmla="*/ 31 h 50"/>
                  <a:gd name="T54" fmla="*/ 42 w 76"/>
                  <a:gd name="T55" fmla="*/ 29 h 50"/>
                  <a:gd name="T56" fmla="*/ 50 w 76"/>
                  <a:gd name="T57" fmla="*/ 28 h 50"/>
                  <a:gd name="T58" fmla="*/ 58 w 76"/>
                  <a:gd name="T59" fmla="*/ 28 h 50"/>
                  <a:gd name="T60" fmla="*/ 64 w 76"/>
                  <a:gd name="T61" fmla="*/ 27 h 50"/>
                  <a:gd name="T62" fmla="*/ 69 w 76"/>
                  <a:gd name="T63" fmla="*/ 26 h 50"/>
                  <a:gd name="T64" fmla="*/ 74 w 76"/>
                  <a:gd name="T65" fmla="*/ 25 h 50"/>
                  <a:gd name="T66" fmla="*/ 76 w 76"/>
                  <a:gd name="T67" fmla="*/ 22 h 50"/>
                  <a:gd name="T68" fmla="*/ 76 w 76"/>
                  <a:gd name="T69" fmla="*/ 19 h 50"/>
                  <a:gd name="T70" fmla="*/ 75 w 76"/>
                  <a:gd name="T71" fmla="*/ 12 h 50"/>
                  <a:gd name="T72" fmla="*/ 74 w 76"/>
                  <a:gd name="T73" fmla="*/ 5 h 50"/>
                  <a:gd name="T74" fmla="*/ 74 w 76"/>
                  <a:gd name="T75" fmla="*/ 3 h 50"/>
                  <a:gd name="T76" fmla="*/ 73 w 76"/>
                  <a:gd name="T77" fmla="*/ 1 h 50"/>
                  <a:gd name="T78" fmla="*/ 71 w 76"/>
                  <a:gd name="T79" fmla="*/ 0 h 50"/>
                  <a:gd name="T80" fmla="*/ 65 w 76"/>
                  <a:gd name="T81" fmla="*/ 0 h 50"/>
                  <a:gd name="T82" fmla="*/ 62 w 76"/>
                  <a:gd name="T83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6" h="50">
                    <a:moveTo>
                      <a:pt x="62" y="2"/>
                    </a:moveTo>
                    <a:lnTo>
                      <a:pt x="58" y="4"/>
                    </a:lnTo>
                    <a:lnTo>
                      <a:pt x="54" y="6"/>
                    </a:lnTo>
                    <a:lnTo>
                      <a:pt x="49" y="6"/>
                    </a:lnTo>
                    <a:lnTo>
                      <a:pt x="44" y="6"/>
                    </a:lnTo>
                    <a:lnTo>
                      <a:pt x="34" y="5"/>
                    </a:lnTo>
                    <a:lnTo>
                      <a:pt x="25" y="5"/>
                    </a:lnTo>
                    <a:lnTo>
                      <a:pt x="21" y="7"/>
                    </a:lnTo>
                    <a:lnTo>
                      <a:pt x="17" y="10"/>
                    </a:lnTo>
                    <a:lnTo>
                      <a:pt x="14" y="14"/>
                    </a:lnTo>
                    <a:lnTo>
                      <a:pt x="10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4" y="28"/>
                    </a:lnTo>
                    <a:lnTo>
                      <a:pt x="1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3" y="50"/>
                    </a:lnTo>
                    <a:lnTo>
                      <a:pt x="10" y="50"/>
                    </a:lnTo>
                    <a:lnTo>
                      <a:pt x="13" y="48"/>
                    </a:lnTo>
                    <a:lnTo>
                      <a:pt x="16" y="45"/>
                    </a:lnTo>
                    <a:lnTo>
                      <a:pt x="22" y="40"/>
                    </a:lnTo>
                    <a:lnTo>
                      <a:pt x="28" y="35"/>
                    </a:lnTo>
                    <a:lnTo>
                      <a:pt x="35" y="31"/>
                    </a:lnTo>
                    <a:lnTo>
                      <a:pt x="42" y="29"/>
                    </a:lnTo>
                    <a:lnTo>
                      <a:pt x="50" y="28"/>
                    </a:lnTo>
                    <a:lnTo>
                      <a:pt x="58" y="28"/>
                    </a:lnTo>
                    <a:lnTo>
                      <a:pt x="64" y="27"/>
                    </a:lnTo>
                    <a:lnTo>
                      <a:pt x="69" y="26"/>
                    </a:lnTo>
                    <a:lnTo>
                      <a:pt x="74" y="25"/>
                    </a:lnTo>
                    <a:lnTo>
                      <a:pt x="76" y="22"/>
                    </a:lnTo>
                    <a:lnTo>
                      <a:pt x="76" y="19"/>
                    </a:lnTo>
                    <a:lnTo>
                      <a:pt x="75" y="12"/>
                    </a:lnTo>
                    <a:lnTo>
                      <a:pt x="74" y="5"/>
                    </a:lnTo>
                    <a:lnTo>
                      <a:pt x="74" y="3"/>
                    </a:lnTo>
                    <a:lnTo>
                      <a:pt x="73" y="1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62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4" name="Freeform 70"/>
              <p:cNvSpPr>
                <a:spLocks/>
              </p:cNvSpPr>
              <p:nvPr/>
            </p:nvSpPr>
            <p:spPr bwMode="auto">
              <a:xfrm>
                <a:off x="7686168" y="1834334"/>
                <a:ext cx="1279282" cy="1179892"/>
              </a:xfrm>
              <a:custGeom>
                <a:avLst/>
                <a:gdLst>
                  <a:gd name="T0" fmla="*/ 225 w 3221"/>
                  <a:gd name="T1" fmla="*/ 538 h 3203"/>
                  <a:gd name="T2" fmla="*/ 194 w 3221"/>
                  <a:gd name="T3" fmla="*/ 507 h 3203"/>
                  <a:gd name="T4" fmla="*/ 85 w 3221"/>
                  <a:gd name="T5" fmla="*/ 514 h 3203"/>
                  <a:gd name="T6" fmla="*/ 28 w 3221"/>
                  <a:gd name="T7" fmla="*/ 436 h 3203"/>
                  <a:gd name="T8" fmla="*/ 56 w 3221"/>
                  <a:gd name="T9" fmla="*/ 393 h 3203"/>
                  <a:gd name="T10" fmla="*/ 7 w 3221"/>
                  <a:gd name="T11" fmla="*/ 339 h 3203"/>
                  <a:gd name="T12" fmla="*/ 88 w 3221"/>
                  <a:gd name="T13" fmla="*/ 352 h 3203"/>
                  <a:gd name="T14" fmla="*/ 150 w 3221"/>
                  <a:gd name="T15" fmla="*/ 359 h 3203"/>
                  <a:gd name="T16" fmla="*/ 26 w 3221"/>
                  <a:gd name="T17" fmla="*/ 256 h 3203"/>
                  <a:gd name="T18" fmla="*/ 239 w 3221"/>
                  <a:gd name="T19" fmla="*/ 256 h 3203"/>
                  <a:gd name="T20" fmla="*/ 433 w 3221"/>
                  <a:gd name="T21" fmla="*/ 333 h 3203"/>
                  <a:gd name="T22" fmla="*/ 910 w 3221"/>
                  <a:gd name="T23" fmla="*/ 185 h 3203"/>
                  <a:gd name="T24" fmla="*/ 1418 w 3221"/>
                  <a:gd name="T25" fmla="*/ 63 h 3203"/>
                  <a:gd name="T26" fmla="*/ 1853 w 3221"/>
                  <a:gd name="T27" fmla="*/ 10 h 3203"/>
                  <a:gd name="T28" fmla="*/ 1952 w 3221"/>
                  <a:gd name="T29" fmla="*/ 4 h 3203"/>
                  <a:gd name="T30" fmla="*/ 2029 w 3221"/>
                  <a:gd name="T31" fmla="*/ 33 h 3203"/>
                  <a:gd name="T32" fmla="*/ 2015 w 3221"/>
                  <a:gd name="T33" fmla="*/ 90 h 3203"/>
                  <a:gd name="T34" fmla="*/ 2083 w 3221"/>
                  <a:gd name="T35" fmla="*/ 34 h 3203"/>
                  <a:gd name="T36" fmla="*/ 2190 w 3221"/>
                  <a:gd name="T37" fmla="*/ 133 h 3203"/>
                  <a:gd name="T38" fmla="*/ 2205 w 3221"/>
                  <a:gd name="T39" fmla="*/ 325 h 3203"/>
                  <a:gd name="T40" fmla="*/ 2415 w 3221"/>
                  <a:gd name="T41" fmla="*/ 710 h 3203"/>
                  <a:gd name="T42" fmla="*/ 2667 w 3221"/>
                  <a:gd name="T43" fmla="*/ 831 h 3203"/>
                  <a:gd name="T44" fmla="*/ 2853 w 3221"/>
                  <a:gd name="T45" fmla="*/ 814 h 3203"/>
                  <a:gd name="T46" fmla="*/ 2804 w 3221"/>
                  <a:gd name="T47" fmla="*/ 1002 h 3203"/>
                  <a:gd name="T48" fmla="*/ 3032 w 3221"/>
                  <a:gd name="T49" fmla="*/ 1137 h 3203"/>
                  <a:gd name="T50" fmla="*/ 3211 w 3221"/>
                  <a:gd name="T51" fmla="*/ 1139 h 3203"/>
                  <a:gd name="T52" fmla="*/ 3158 w 3221"/>
                  <a:gd name="T53" fmla="*/ 1479 h 3203"/>
                  <a:gd name="T54" fmla="*/ 3107 w 3221"/>
                  <a:gd name="T55" fmla="*/ 1679 h 3203"/>
                  <a:gd name="T56" fmla="*/ 3134 w 3221"/>
                  <a:gd name="T57" fmla="*/ 1743 h 3203"/>
                  <a:gd name="T58" fmla="*/ 3183 w 3221"/>
                  <a:gd name="T59" fmla="*/ 1845 h 3203"/>
                  <a:gd name="T60" fmla="*/ 3161 w 3221"/>
                  <a:gd name="T61" fmla="*/ 2546 h 3203"/>
                  <a:gd name="T62" fmla="*/ 3052 w 3221"/>
                  <a:gd name="T63" fmla="*/ 2769 h 3203"/>
                  <a:gd name="T64" fmla="*/ 2951 w 3221"/>
                  <a:gd name="T65" fmla="*/ 2944 h 3203"/>
                  <a:gd name="T66" fmla="*/ 2828 w 3221"/>
                  <a:gd name="T67" fmla="*/ 3130 h 3203"/>
                  <a:gd name="T68" fmla="*/ 2801 w 3221"/>
                  <a:gd name="T69" fmla="*/ 3194 h 3203"/>
                  <a:gd name="T70" fmla="*/ 2760 w 3221"/>
                  <a:gd name="T71" fmla="*/ 3130 h 3203"/>
                  <a:gd name="T72" fmla="*/ 1807 w 3221"/>
                  <a:gd name="T73" fmla="*/ 1811 h 3203"/>
                  <a:gd name="T74" fmla="*/ 1529 w 3221"/>
                  <a:gd name="T75" fmla="*/ 1778 h 3203"/>
                  <a:gd name="T76" fmla="*/ 1418 w 3221"/>
                  <a:gd name="T77" fmla="*/ 1810 h 3203"/>
                  <a:gd name="T78" fmla="*/ 1370 w 3221"/>
                  <a:gd name="T79" fmla="*/ 1712 h 3203"/>
                  <a:gd name="T80" fmla="*/ 1269 w 3221"/>
                  <a:gd name="T81" fmla="*/ 1617 h 3203"/>
                  <a:gd name="T82" fmla="*/ 1198 w 3221"/>
                  <a:gd name="T83" fmla="*/ 1539 h 3203"/>
                  <a:gd name="T84" fmla="*/ 1121 w 3221"/>
                  <a:gd name="T85" fmla="*/ 1455 h 3203"/>
                  <a:gd name="T86" fmla="*/ 1049 w 3221"/>
                  <a:gd name="T87" fmla="*/ 1358 h 3203"/>
                  <a:gd name="T88" fmla="*/ 936 w 3221"/>
                  <a:gd name="T89" fmla="*/ 1324 h 3203"/>
                  <a:gd name="T90" fmla="*/ 764 w 3221"/>
                  <a:gd name="T91" fmla="*/ 1440 h 3203"/>
                  <a:gd name="T92" fmla="*/ 643 w 3221"/>
                  <a:gd name="T93" fmla="*/ 1579 h 3203"/>
                  <a:gd name="T94" fmla="*/ 588 w 3221"/>
                  <a:gd name="T95" fmla="*/ 1758 h 3203"/>
                  <a:gd name="T96" fmla="*/ 525 w 3221"/>
                  <a:gd name="T97" fmla="*/ 1889 h 3203"/>
                  <a:gd name="T98" fmla="*/ 314 w 3221"/>
                  <a:gd name="T99" fmla="*/ 1815 h 3203"/>
                  <a:gd name="T100" fmla="*/ 136 w 3221"/>
                  <a:gd name="T101" fmla="*/ 1788 h 3203"/>
                  <a:gd name="T102" fmla="*/ 50 w 3221"/>
                  <a:gd name="T103" fmla="*/ 1750 h 3203"/>
                  <a:gd name="T104" fmla="*/ 21 w 3221"/>
                  <a:gd name="T105" fmla="*/ 1412 h 3203"/>
                  <a:gd name="T106" fmla="*/ 145 w 3221"/>
                  <a:gd name="T107" fmla="*/ 1293 h 3203"/>
                  <a:gd name="T108" fmla="*/ 131 w 3221"/>
                  <a:gd name="T109" fmla="*/ 1184 h 3203"/>
                  <a:gd name="T110" fmla="*/ 132 w 3221"/>
                  <a:gd name="T111" fmla="*/ 1141 h 3203"/>
                  <a:gd name="T112" fmla="*/ 191 w 3221"/>
                  <a:gd name="T113" fmla="*/ 1039 h 3203"/>
                  <a:gd name="T114" fmla="*/ 227 w 3221"/>
                  <a:gd name="T115" fmla="*/ 948 h 3203"/>
                  <a:gd name="T116" fmla="*/ 276 w 3221"/>
                  <a:gd name="T117" fmla="*/ 889 h 3203"/>
                  <a:gd name="T118" fmla="*/ 333 w 3221"/>
                  <a:gd name="T119" fmla="*/ 805 h 3203"/>
                  <a:gd name="T120" fmla="*/ 328 w 3221"/>
                  <a:gd name="T121" fmla="*/ 760 h 3203"/>
                  <a:gd name="T122" fmla="*/ 288 w 3221"/>
                  <a:gd name="T123" fmla="*/ 615 h 3203"/>
                  <a:gd name="T124" fmla="*/ 168 w 3221"/>
                  <a:gd name="T125" fmla="*/ 588 h 3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21" h="3203">
                    <a:moveTo>
                      <a:pt x="168" y="588"/>
                    </a:moveTo>
                    <a:lnTo>
                      <a:pt x="170" y="584"/>
                    </a:lnTo>
                    <a:lnTo>
                      <a:pt x="174" y="581"/>
                    </a:lnTo>
                    <a:lnTo>
                      <a:pt x="178" y="579"/>
                    </a:lnTo>
                    <a:lnTo>
                      <a:pt x="183" y="577"/>
                    </a:lnTo>
                    <a:lnTo>
                      <a:pt x="192" y="574"/>
                    </a:lnTo>
                    <a:lnTo>
                      <a:pt x="203" y="570"/>
                    </a:lnTo>
                    <a:lnTo>
                      <a:pt x="212" y="564"/>
                    </a:lnTo>
                    <a:lnTo>
                      <a:pt x="224" y="554"/>
                    </a:lnTo>
                    <a:lnTo>
                      <a:pt x="229" y="549"/>
                    </a:lnTo>
                    <a:lnTo>
                      <a:pt x="233" y="544"/>
                    </a:lnTo>
                    <a:lnTo>
                      <a:pt x="235" y="542"/>
                    </a:lnTo>
                    <a:lnTo>
                      <a:pt x="235" y="541"/>
                    </a:lnTo>
                    <a:lnTo>
                      <a:pt x="235" y="540"/>
                    </a:lnTo>
                    <a:lnTo>
                      <a:pt x="234" y="539"/>
                    </a:lnTo>
                    <a:lnTo>
                      <a:pt x="225" y="538"/>
                    </a:lnTo>
                    <a:lnTo>
                      <a:pt x="214" y="539"/>
                    </a:lnTo>
                    <a:lnTo>
                      <a:pt x="204" y="539"/>
                    </a:lnTo>
                    <a:lnTo>
                      <a:pt x="193" y="539"/>
                    </a:lnTo>
                    <a:lnTo>
                      <a:pt x="185" y="538"/>
                    </a:lnTo>
                    <a:lnTo>
                      <a:pt x="174" y="534"/>
                    </a:lnTo>
                    <a:lnTo>
                      <a:pt x="169" y="532"/>
                    </a:lnTo>
                    <a:lnTo>
                      <a:pt x="165" y="530"/>
                    </a:lnTo>
                    <a:lnTo>
                      <a:pt x="164" y="528"/>
                    </a:lnTo>
                    <a:lnTo>
                      <a:pt x="164" y="527"/>
                    </a:lnTo>
                    <a:lnTo>
                      <a:pt x="164" y="526"/>
                    </a:lnTo>
                    <a:lnTo>
                      <a:pt x="166" y="524"/>
                    </a:lnTo>
                    <a:lnTo>
                      <a:pt x="174" y="519"/>
                    </a:lnTo>
                    <a:lnTo>
                      <a:pt x="182" y="515"/>
                    </a:lnTo>
                    <a:lnTo>
                      <a:pt x="186" y="513"/>
                    </a:lnTo>
                    <a:lnTo>
                      <a:pt x="190" y="510"/>
                    </a:lnTo>
                    <a:lnTo>
                      <a:pt x="194" y="507"/>
                    </a:lnTo>
                    <a:lnTo>
                      <a:pt x="200" y="502"/>
                    </a:lnTo>
                    <a:lnTo>
                      <a:pt x="204" y="496"/>
                    </a:lnTo>
                    <a:lnTo>
                      <a:pt x="206" y="492"/>
                    </a:lnTo>
                    <a:lnTo>
                      <a:pt x="207" y="489"/>
                    </a:lnTo>
                    <a:lnTo>
                      <a:pt x="206" y="488"/>
                    </a:lnTo>
                    <a:lnTo>
                      <a:pt x="204" y="488"/>
                    </a:lnTo>
                    <a:lnTo>
                      <a:pt x="200" y="489"/>
                    </a:lnTo>
                    <a:lnTo>
                      <a:pt x="195" y="490"/>
                    </a:lnTo>
                    <a:lnTo>
                      <a:pt x="191" y="492"/>
                    </a:lnTo>
                    <a:lnTo>
                      <a:pt x="169" y="503"/>
                    </a:lnTo>
                    <a:lnTo>
                      <a:pt x="154" y="511"/>
                    </a:lnTo>
                    <a:lnTo>
                      <a:pt x="144" y="514"/>
                    </a:lnTo>
                    <a:lnTo>
                      <a:pt x="130" y="515"/>
                    </a:lnTo>
                    <a:lnTo>
                      <a:pt x="116" y="516"/>
                    </a:lnTo>
                    <a:lnTo>
                      <a:pt x="101" y="516"/>
                    </a:lnTo>
                    <a:lnTo>
                      <a:pt x="85" y="514"/>
                    </a:lnTo>
                    <a:lnTo>
                      <a:pt x="71" y="512"/>
                    </a:lnTo>
                    <a:lnTo>
                      <a:pt x="59" y="509"/>
                    </a:lnTo>
                    <a:lnTo>
                      <a:pt x="50" y="505"/>
                    </a:lnTo>
                    <a:lnTo>
                      <a:pt x="41" y="498"/>
                    </a:lnTo>
                    <a:lnTo>
                      <a:pt x="31" y="490"/>
                    </a:lnTo>
                    <a:lnTo>
                      <a:pt x="27" y="485"/>
                    </a:lnTo>
                    <a:lnTo>
                      <a:pt x="23" y="480"/>
                    </a:lnTo>
                    <a:lnTo>
                      <a:pt x="20" y="474"/>
                    </a:lnTo>
                    <a:lnTo>
                      <a:pt x="18" y="469"/>
                    </a:lnTo>
                    <a:lnTo>
                      <a:pt x="17" y="464"/>
                    </a:lnTo>
                    <a:lnTo>
                      <a:pt x="17" y="459"/>
                    </a:lnTo>
                    <a:lnTo>
                      <a:pt x="19" y="454"/>
                    </a:lnTo>
                    <a:lnTo>
                      <a:pt x="21" y="449"/>
                    </a:lnTo>
                    <a:lnTo>
                      <a:pt x="24" y="445"/>
                    </a:lnTo>
                    <a:lnTo>
                      <a:pt x="26" y="441"/>
                    </a:lnTo>
                    <a:lnTo>
                      <a:pt x="28" y="436"/>
                    </a:lnTo>
                    <a:lnTo>
                      <a:pt x="28" y="432"/>
                    </a:lnTo>
                    <a:lnTo>
                      <a:pt x="27" y="424"/>
                    </a:lnTo>
                    <a:lnTo>
                      <a:pt x="24" y="416"/>
                    </a:lnTo>
                    <a:lnTo>
                      <a:pt x="20" y="408"/>
                    </a:lnTo>
                    <a:lnTo>
                      <a:pt x="16" y="400"/>
                    </a:lnTo>
                    <a:lnTo>
                      <a:pt x="15" y="397"/>
                    </a:lnTo>
                    <a:lnTo>
                      <a:pt x="15" y="394"/>
                    </a:lnTo>
                    <a:lnTo>
                      <a:pt x="15" y="391"/>
                    </a:lnTo>
                    <a:lnTo>
                      <a:pt x="17" y="389"/>
                    </a:lnTo>
                    <a:lnTo>
                      <a:pt x="20" y="388"/>
                    </a:lnTo>
                    <a:lnTo>
                      <a:pt x="23" y="388"/>
                    </a:lnTo>
                    <a:lnTo>
                      <a:pt x="29" y="389"/>
                    </a:lnTo>
                    <a:lnTo>
                      <a:pt x="37" y="390"/>
                    </a:lnTo>
                    <a:lnTo>
                      <a:pt x="48" y="393"/>
                    </a:lnTo>
                    <a:lnTo>
                      <a:pt x="54" y="393"/>
                    </a:lnTo>
                    <a:lnTo>
                      <a:pt x="56" y="393"/>
                    </a:lnTo>
                    <a:lnTo>
                      <a:pt x="57" y="392"/>
                    </a:lnTo>
                    <a:lnTo>
                      <a:pt x="57" y="391"/>
                    </a:lnTo>
                    <a:lnTo>
                      <a:pt x="56" y="390"/>
                    </a:lnTo>
                    <a:lnTo>
                      <a:pt x="52" y="387"/>
                    </a:lnTo>
                    <a:lnTo>
                      <a:pt x="47" y="384"/>
                    </a:lnTo>
                    <a:lnTo>
                      <a:pt x="40" y="380"/>
                    </a:lnTo>
                    <a:lnTo>
                      <a:pt x="32" y="377"/>
                    </a:lnTo>
                    <a:lnTo>
                      <a:pt x="25" y="374"/>
                    </a:lnTo>
                    <a:lnTo>
                      <a:pt x="20" y="371"/>
                    </a:lnTo>
                    <a:lnTo>
                      <a:pt x="16" y="367"/>
                    </a:lnTo>
                    <a:lnTo>
                      <a:pt x="12" y="363"/>
                    </a:lnTo>
                    <a:lnTo>
                      <a:pt x="9" y="359"/>
                    </a:lnTo>
                    <a:lnTo>
                      <a:pt x="8" y="354"/>
                    </a:lnTo>
                    <a:lnTo>
                      <a:pt x="7" y="349"/>
                    </a:lnTo>
                    <a:lnTo>
                      <a:pt x="7" y="344"/>
                    </a:lnTo>
                    <a:lnTo>
                      <a:pt x="7" y="339"/>
                    </a:lnTo>
                    <a:lnTo>
                      <a:pt x="9" y="334"/>
                    </a:lnTo>
                    <a:lnTo>
                      <a:pt x="11" y="329"/>
                    </a:lnTo>
                    <a:lnTo>
                      <a:pt x="14" y="324"/>
                    </a:lnTo>
                    <a:lnTo>
                      <a:pt x="17" y="319"/>
                    </a:lnTo>
                    <a:lnTo>
                      <a:pt x="21" y="315"/>
                    </a:lnTo>
                    <a:lnTo>
                      <a:pt x="25" y="311"/>
                    </a:lnTo>
                    <a:lnTo>
                      <a:pt x="31" y="308"/>
                    </a:lnTo>
                    <a:lnTo>
                      <a:pt x="34" y="306"/>
                    </a:lnTo>
                    <a:lnTo>
                      <a:pt x="39" y="306"/>
                    </a:lnTo>
                    <a:lnTo>
                      <a:pt x="43" y="307"/>
                    </a:lnTo>
                    <a:lnTo>
                      <a:pt x="47" y="309"/>
                    </a:lnTo>
                    <a:lnTo>
                      <a:pt x="56" y="316"/>
                    </a:lnTo>
                    <a:lnTo>
                      <a:pt x="66" y="324"/>
                    </a:lnTo>
                    <a:lnTo>
                      <a:pt x="74" y="334"/>
                    </a:lnTo>
                    <a:lnTo>
                      <a:pt x="82" y="344"/>
                    </a:lnTo>
                    <a:lnTo>
                      <a:pt x="88" y="352"/>
                    </a:lnTo>
                    <a:lnTo>
                      <a:pt x="93" y="359"/>
                    </a:lnTo>
                    <a:lnTo>
                      <a:pt x="95" y="361"/>
                    </a:lnTo>
                    <a:lnTo>
                      <a:pt x="100" y="363"/>
                    </a:lnTo>
                    <a:lnTo>
                      <a:pt x="107" y="366"/>
                    </a:lnTo>
                    <a:lnTo>
                      <a:pt x="115" y="369"/>
                    </a:lnTo>
                    <a:lnTo>
                      <a:pt x="124" y="372"/>
                    </a:lnTo>
                    <a:lnTo>
                      <a:pt x="132" y="374"/>
                    </a:lnTo>
                    <a:lnTo>
                      <a:pt x="141" y="375"/>
                    </a:lnTo>
                    <a:lnTo>
                      <a:pt x="148" y="375"/>
                    </a:lnTo>
                    <a:lnTo>
                      <a:pt x="151" y="375"/>
                    </a:lnTo>
                    <a:lnTo>
                      <a:pt x="152" y="374"/>
                    </a:lnTo>
                    <a:lnTo>
                      <a:pt x="154" y="373"/>
                    </a:lnTo>
                    <a:lnTo>
                      <a:pt x="154" y="372"/>
                    </a:lnTo>
                    <a:lnTo>
                      <a:pt x="155" y="368"/>
                    </a:lnTo>
                    <a:lnTo>
                      <a:pt x="153" y="364"/>
                    </a:lnTo>
                    <a:lnTo>
                      <a:pt x="150" y="359"/>
                    </a:lnTo>
                    <a:lnTo>
                      <a:pt x="147" y="354"/>
                    </a:lnTo>
                    <a:lnTo>
                      <a:pt x="141" y="348"/>
                    </a:lnTo>
                    <a:lnTo>
                      <a:pt x="135" y="342"/>
                    </a:lnTo>
                    <a:lnTo>
                      <a:pt x="123" y="330"/>
                    </a:lnTo>
                    <a:lnTo>
                      <a:pt x="111" y="320"/>
                    </a:lnTo>
                    <a:lnTo>
                      <a:pt x="100" y="311"/>
                    </a:lnTo>
                    <a:lnTo>
                      <a:pt x="93" y="306"/>
                    </a:lnTo>
                    <a:lnTo>
                      <a:pt x="72" y="297"/>
                    </a:lnTo>
                    <a:lnTo>
                      <a:pt x="44" y="281"/>
                    </a:lnTo>
                    <a:lnTo>
                      <a:pt x="30" y="273"/>
                    </a:lnTo>
                    <a:lnTo>
                      <a:pt x="21" y="266"/>
                    </a:lnTo>
                    <a:lnTo>
                      <a:pt x="17" y="263"/>
                    </a:lnTo>
                    <a:lnTo>
                      <a:pt x="15" y="261"/>
                    </a:lnTo>
                    <a:lnTo>
                      <a:pt x="15" y="259"/>
                    </a:lnTo>
                    <a:lnTo>
                      <a:pt x="17" y="258"/>
                    </a:lnTo>
                    <a:lnTo>
                      <a:pt x="26" y="256"/>
                    </a:lnTo>
                    <a:lnTo>
                      <a:pt x="37" y="255"/>
                    </a:lnTo>
                    <a:lnTo>
                      <a:pt x="46" y="256"/>
                    </a:lnTo>
                    <a:lnTo>
                      <a:pt x="54" y="256"/>
                    </a:lnTo>
                    <a:lnTo>
                      <a:pt x="70" y="260"/>
                    </a:lnTo>
                    <a:lnTo>
                      <a:pt x="86" y="264"/>
                    </a:lnTo>
                    <a:lnTo>
                      <a:pt x="103" y="269"/>
                    </a:lnTo>
                    <a:lnTo>
                      <a:pt x="119" y="272"/>
                    </a:lnTo>
                    <a:lnTo>
                      <a:pt x="128" y="272"/>
                    </a:lnTo>
                    <a:lnTo>
                      <a:pt x="137" y="272"/>
                    </a:lnTo>
                    <a:lnTo>
                      <a:pt x="148" y="270"/>
                    </a:lnTo>
                    <a:lnTo>
                      <a:pt x="158" y="268"/>
                    </a:lnTo>
                    <a:lnTo>
                      <a:pt x="177" y="263"/>
                    </a:lnTo>
                    <a:lnTo>
                      <a:pt x="194" y="259"/>
                    </a:lnTo>
                    <a:lnTo>
                      <a:pt x="211" y="256"/>
                    </a:lnTo>
                    <a:lnTo>
                      <a:pt x="226" y="255"/>
                    </a:lnTo>
                    <a:lnTo>
                      <a:pt x="239" y="256"/>
                    </a:lnTo>
                    <a:lnTo>
                      <a:pt x="253" y="258"/>
                    </a:lnTo>
                    <a:lnTo>
                      <a:pt x="265" y="261"/>
                    </a:lnTo>
                    <a:lnTo>
                      <a:pt x="276" y="265"/>
                    </a:lnTo>
                    <a:lnTo>
                      <a:pt x="287" y="270"/>
                    </a:lnTo>
                    <a:lnTo>
                      <a:pt x="298" y="276"/>
                    </a:lnTo>
                    <a:lnTo>
                      <a:pt x="310" y="283"/>
                    </a:lnTo>
                    <a:lnTo>
                      <a:pt x="322" y="291"/>
                    </a:lnTo>
                    <a:lnTo>
                      <a:pt x="347" y="310"/>
                    </a:lnTo>
                    <a:lnTo>
                      <a:pt x="377" y="331"/>
                    </a:lnTo>
                    <a:lnTo>
                      <a:pt x="385" y="336"/>
                    </a:lnTo>
                    <a:lnTo>
                      <a:pt x="393" y="339"/>
                    </a:lnTo>
                    <a:lnTo>
                      <a:pt x="401" y="341"/>
                    </a:lnTo>
                    <a:lnTo>
                      <a:pt x="409" y="341"/>
                    </a:lnTo>
                    <a:lnTo>
                      <a:pt x="417" y="339"/>
                    </a:lnTo>
                    <a:lnTo>
                      <a:pt x="425" y="337"/>
                    </a:lnTo>
                    <a:lnTo>
                      <a:pt x="433" y="333"/>
                    </a:lnTo>
                    <a:lnTo>
                      <a:pt x="441" y="329"/>
                    </a:lnTo>
                    <a:lnTo>
                      <a:pt x="473" y="308"/>
                    </a:lnTo>
                    <a:lnTo>
                      <a:pt x="505" y="288"/>
                    </a:lnTo>
                    <a:lnTo>
                      <a:pt x="533" y="276"/>
                    </a:lnTo>
                    <a:lnTo>
                      <a:pt x="558" y="264"/>
                    </a:lnTo>
                    <a:lnTo>
                      <a:pt x="585" y="254"/>
                    </a:lnTo>
                    <a:lnTo>
                      <a:pt x="610" y="244"/>
                    </a:lnTo>
                    <a:lnTo>
                      <a:pt x="637" y="234"/>
                    </a:lnTo>
                    <a:lnTo>
                      <a:pt x="663" y="225"/>
                    </a:lnTo>
                    <a:lnTo>
                      <a:pt x="691" y="217"/>
                    </a:lnTo>
                    <a:lnTo>
                      <a:pt x="719" y="209"/>
                    </a:lnTo>
                    <a:lnTo>
                      <a:pt x="750" y="202"/>
                    </a:lnTo>
                    <a:lnTo>
                      <a:pt x="781" y="196"/>
                    </a:lnTo>
                    <a:lnTo>
                      <a:pt x="813" y="192"/>
                    </a:lnTo>
                    <a:lnTo>
                      <a:pt x="845" y="189"/>
                    </a:lnTo>
                    <a:lnTo>
                      <a:pt x="910" y="185"/>
                    </a:lnTo>
                    <a:lnTo>
                      <a:pt x="975" y="183"/>
                    </a:lnTo>
                    <a:lnTo>
                      <a:pt x="1009" y="182"/>
                    </a:lnTo>
                    <a:lnTo>
                      <a:pt x="1041" y="181"/>
                    </a:lnTo>
                    <a:lnTo>
                      <a:pt x="1075" y="179"/>
                    </a:lnTo>
                    <a:lnTo>
                      <a:pt x="1107" y="176"/>
                    </a:lnTo>
                    <a:lnTo>
                      <a:pt x="1140" y="173"/>
                    </a:lnTo>
                    <a:lnTo>
                      <a:pt x="1173" y="168"/>
                    </a:lnTo>
                    <a:lnTo>
                      <a:pt x="1205" y="162"/>
                    </a:lnTo>
                    <a:lnTo>
                      <a:pt x="1237" y="154"/>
                    </a:lnTo>
                    <a:lnTo>
                      <a:pt x="1256" y="148"/>
                    </a:lnTo>
                    <a:lnTo>
                      <a:pt x="1276" y="141"/>
                    </a:lnTo>
                    <a:lnTo>
                      <a:pt x="1294" y="133"/>
                    </a:lnTo>
                    <a:lnTo>
                      <a:pt x="1312" y="124"/>
                    </a:lnTo>
                    <a:lnTo>
                      <a:pt x="1348" y="104"/>
                    </a:lnTo>
                    <a:lnTo>
                      <a:pt x="1384" y="84"/>
                    </a:lnTo>
                    <a:lnTo>
                      <a:pt x="1418" y="63"/>
                    </a:lnTo>
                    <a:lnTo>
                      <a:pt x="1455" y="45"/>
                    </a:lnTo>
                    <a:lnTo>
                      <a:pt x="1473" y="36"/>
                    </a:lnTo>
                    <a:lnTo>
                      <a:pt x="1492" y="29"/>
                    </a:lnTo>
                    <a:lnTo>
                      <a:pt x="1512" y="22"/>
                    </a:lnTo>
                    <a:lnTo>
                      <a:pt x="1531" y="17"/>
                    </a:lnTo>
                    <a:lnTo>
                      <a:pt x="1558" y="12"/>
                    </a:lnTo>
                    <a:lnTo>
                      <a:pt x="1591" y="8"/>
                    </a:lnTo>
                    <a:lnTo>
                      <a:pt x="1629" y="5"/>
                    </a:lnTo>
                    <a:lnTo>
                      <a:pt x="1669" y="2"/>
                    </a:lnTo>
                    <a:lnTo>
                      <a:pt x="1710" y="0"/>
                    </a:lnTo>
                    <a:lnTo>
                      <a:pt x="1747" y="0"/>
                    </a:lnTo>
                    <a:lnTo>
                      <a:pt x="1781" y="0"/>
                    </a:lnTo>
                    <a:lnTo>
                      <a:pt x="1810" y="1"/>
                    </a:lnTo>
                    <a:lnTo>
                      <a:pt x="1826" y="3"/>
                    </a:lnTo>
                    <a:lnTo>
                      <a:pt x="1840" y="6"/>
                    </a:lnTo>
                    <a:lnTo>
                      <a:pt x="1853" y="10"/>
                    </a:lnTo>
                    <a:lnTo>
                      <a:pt x="1867" y="14"/>
                    </a:lnTo>
                    <a:lnTo>
                      <a:pt x="1878" y="19"/>
                    </a:lnTo>
                    <a:lnTo>
                      <a:pt x="1890" y="23"/>
                    </a:lnTo>
                    <a:lnTo>
                      <a:pt x="1902" y="26"/>
                    </a:lnTo>
                    <a:lnTo>
                      <a:pt x="1915" y="28"/>
                    </a:lnTo>
                    <a:lnTo>
                      <a:pt x="1920" y="29"/>
                    </a:lnTo>
                    <a:lnTo>
                      <a:pt x="1924" y="31"/>
                    </a:lnTo>
                    <a:lnTo>
                      <a:pt x="1927" y="31"/>
                    </a:lnTo>
                    <a:lnTo>
                      <a:pt x="1930" y="30"/>
                    </a:lnTo>
                    <a:lnTo>
                      <a:pt x="1932" y="29"/>
                    </a:lnTo>
                    <a:lnTo>
                      <a:pt x="1934" y="27"/>
                    </a:lnTo>
                    <a:lnTo>
                      <a:pt x="1938" y="22"/>
                    </a:lnTo>
                    <a:lnTo>
                      <a:pt x="1942" y="17"/>
                    </a:lnTo>
                    <a:lnTo>
                      <a:pt x="1946" y="11"/>
                    </a:lnTo>
                    <a:lnTo>
                      <a:pt x="1950" y="6"/>
                    </a:lnTo>
                    <a:lnTo>
                      <a:pt x="1952" y="4"/>
                    </a:lnTo>
                    <a:lnTo>
                      <a:pt x="1954" y="2"/>
                    </a:lnTo>
                    <a:lnTo>
                      <a:pt x="1957" y="1"/>
                    </a:lnTo>
                    <a:lnTo>
                      <a:pt x="1960" y="1"/>
                    </a:lnTo>
                    <a:lnTo>
                      <a:pt x="1962" y="1"/>
                    </a:lnTo>
                    <a:lnTo>
                      <a:pt x="1967" y="2"/>
                    </a:lnTo>
                    <a:lnTo>
                      <a:pt x="1977" y="5"/>
                    </a:lnTo>
                    <a:lnTo>
                      <a:pt x="1987" y="9"/>
                    </a:lnTo>
                    <a:lnTo>
                      <a:pt x="1993" y="12"/>
                    </a:lnTo>
                    <a:lnTo>
                      <a:pt x="2001" y="15"/>
                    </a:lnTo>
                    <a:lnTo>
                      <a:pt x="2011" y="18"/>
                    </a:lnTo>
                    <a:lnTo>
                      <a:pt x="2022" y="21"/>
                    </a:lnTo>
                    <a:lnTo>
                      <a:pt x="2030" y="25"/>
                    </a:lnTo>
                    <a:lnTo>
                      <a:pt x="2031" y="27"/>
                    </a:lnTo>
                    <a:lnTo>
                      <a:pt x="2031" y="29"/>
                    </a:lnTo>
                    <a:lnTo>
                      <a:pt x="2030" y="31"/>
                    </a:lnTo>
                    <a:lnTo>
                      <a:pt x="2029" y="33"/>
                    </a:lnTo>
                    <a:lnTo>
                      <a:pt x="2027" y="37"/>
                    </a:lnTo>
                    <a:lnTo>
                      <a:pt x="2025" y="42"/>
                    </a:lnTo>
                    <a:lnTo>
                      <a:pt x="2023" y="47"/>
                    </a:lnTo>
                    <a:lnTo>
                      <a:pt x="2021" y="51"/>
                    </a:lnTo>
                    <a:lnTo>
                      <a:pt x="2019" y="55"/>
                    </a:lnTo>
                    <a:lnTo>
                      <a:pt x="2017" y="58"/>
                    </a:lnTo>
                    <a:lnTo>
                      <a:pt x="2012" y="62"/>
                    </a:lnTo>
                    <a:lnTo>
                      <a:pt x="2007" y="66"/>
                    </a:lnTo>
                    <a:lnTo>
                      <a:pt x="2006" y="68"/>
                    </a:lnTo>
                    <a:lnTo>
                      <a:pt x="2005" y="70"/>
                    </a:lnTo>
                    <a:lnTo>
                      <a:pt x="2004" y="72"/>
                    </a:lnTo>
                    <a:lnTo>
                      <a:pt x="2004" y="74"/>
                    </a:lnTo>
                    <a:lnTo>
                      <a:pt x="2005" y="77"/>
                    </a:lnTo>
                    <a:lnTo>
                      <a:pt x="2007" y="81"/>
                    </a:lnTo>
                    <a:lnTo>
                      <a:pt x="2011" y="85"/>
                    </a:lnTo>
                    <a:lnTo>
                      <a:pt x="2015" y="90"/>
                    </a:lnTo>
                    <a:lnTo>
                      <a:pt x="2020" y="94"/>
                    </a:lnTo>
                    <a:lnTo>
                      <a:pt x="2025" y="97"/>
                    </a:lnTo>
                    <a:lnTo>
                      <a:pt x="2029" y="98"/>
                    </a:lnTo>
                    <a:lnTo>
                      <a:pt x="2032" y="98"/>
                    </a:lnTo>
                    <a:lnTo>
                      <a:pt x="2034" y="97"/>
                    </a:lnTo>
                    <a:lnTo>
                      <a:pt x="2037" y="95"/>
                    </a:lnTo>
                    <a:lnTo>
                      <a:pt x="2039" y="91"/>
                    </a:lnTo>
                    <a:lnTo>
                      <a:pt x="2041" y="87"/>
                    </a:lnTo>
                    <a:lnTo>
                      <a:pt x="2050" y="63"/>
                    </a:lnTo>
                    <a:lnTo>
                      <a:pt x="2061" y="34"/>
                    </a:lnTo>
                    <a:lnTo>
                      <a:pt x="2063" y="32"/>
                    </a:lnTo>
                    <a:lnTo>
                      <a:pt x="2064" y="31"/>
                    </a:lnTo>
                    <a:lnTo>
                      <a:pt x="2066" y="30"/>
                    </a:lnTo>
                    <a:lnTo>
                      <a:pt x="2069" y="30"/>
                    </a:lnTo>
                    <a:lnTo>
                      <a:pt x="2075" y="31"/>
                    </a:lnTo>
                    <a:lnTo>
                      <a:pt x="2083" y="34"/>
                    </a:lnTo>
                    <a:lnTo>
                      <a:pt x="2099" y="44"/>
                    </a:lnTo>
                    <a:lnTo>
                      <a:pt x="2118" y="58"/>
                    </a:lnTo>
                    <a:lnTo>
                      <a:pt x="2139" y="74"/>
                    </a:lnTo>
                    <a:lnTo>
                      <a:pt x="2157" y="89"/>
                    </a:lnTo>
                    <a:lnTo>
                      <a:pt x="2166" y="96"/>
                    </a:lnTo>
                    <a:lnTo>
                      <a:pt x="2174" y="101"/>
                    </a:lnTo>
                    <a:lnTo>
                      <a:pt x="2181" y="105"/>
                    </a:lnTo>
                    <a:lnTo>
                      <a:pt x="2188" y="108"/>
                    </a:lnTo>
                    <a:lnTo>
                      <a:pt x="2189" y="111"/>
                    </a:lnTo>
                    <a:lnTo>
                      <a:pt x="2191" y="114"/>
                    </a:lnTo>
                    <a:lnTo>
                      <a:pt x="2192" y="116"/>
                    </a:lnTo>
                    <a:lnTo>
                      <a:pt x="2193" y="117"/>
                    </a:lnTo>
                    <a:lnTo>
                      <a:pt x="2193" y="119"/>
                    </a:lnTo>
                    <a:lnTo>
                      <a:pt x="2193" y="122"/>
                    </a:lnTo>
                    <a:lnTo>
                      <a:pt x="2192" y="127"/>
                    </a:lnTo>
                    <a:lnTo>
                      <a:pt x="2190" y="133"/>
                    </a:lnTo>
                    <a:lnTo>
                      <a:pt x="2184" y="143"/>
                    </a:lnTo>
                    <a:lnTo>
                      <a:pt x="2180" y="150"/>
                    </a:lnTo>
                    <a:lnTo>
                      <a:pt x="2173" y="169"/>
                    </a:lnTo>
                    <a:lnTo>
                      <a:pt x="2169" y="187"/>
                    </a:lnTo>
                    <a:lnTo>
                      <a:pt x="2166" y="205"/>
                    </a:lnTo>
                    <a:lnTo>
                      <a:pt x="2164" y="223"/>
                    </a:lnTo>
                    <a:lnTo>
                      <a:pt x="2164" y="259"/>
                    </a:lnTo>
                    <a:lnTo>
                      <a:pt x="2165" y="297"/>
                    </a:lnTo>
                    <a:lnTo>
                      <a:pt x="2167" y="300"/>
                    </a:lnTo>
                    <a:lnTo>
                      <a:pt x="2169" y="302"/>
                    </a:lnTo>
                    <a:lnTo>
                      <a:pt x="2180" y="306"/>
                    </a:lnTo>
                    <a:lnTo>
                      <a:pt x="2192" y="311"/>
                    </a:lnTo>
                    <a:lnTo>
                      <a:pt x="2197" y="314"/>
                    </a:lnTo>
                    <a:lnTo>
                      <a:pt x="2201" y="318"/>
                    </a:lnTo>
                    <a:lnTo>
                      <a:pt x="2204" y="321"/>
                    </a:lnTo>
                    <a:lnTo>
                      <a:pt x="2205" y="325"/>
                    </a:lnTo>
                    <a:lnTo>
                      <a:pt x="2205" y="327"/>
                    </a:lnTo>
                    <a:lnTo>
                      <a:pt x="2223" y="444"/>
                    </a:lnTo>
                    <a:lnTo>
                      <a:pt x="2226" y="474"/>
                    </a:lnTo>
                    <a:lnTo>
                      <a:pt x="2231" y="522"/>
                    </a:lnTo>
                    <a:lnTo>
                      <a:pt x="2234" y="545"/>
                    </a:lnTo>
                    <a:lnTo>
                      <a:pt x="2237" y="566"/>
                    </a:lnTo>
                    <a:lnTo>
                      <a:pt x="2240" y="581"/>
                    </a:lnTo>
                    <a:lnTo>
                      <a:pt x="2243" y="587"/>
                    </a:lnTo>
                    <a:lnTo>
                      <a:pt x="2287" y="621"/>
                    </a:lnTo>
                    <a:lnTo>
                      <a:pt x="2301" y="632"/>
                    </a:lnTo>
                    <a:lnTo>
                      <a:pt x="2314" y="644"/>
                    </a:lnTo>
                    <a:lnTo>
                      <a:pt x="2327" y="656"/>
                    </a:lnTo>
                    <a:lnTo>
                      <a:pt x="2341" y="667"/>
                    </a:lnTo>
                    <a:lnTo>
                      <a:pt x="2371" y="685"/>
                    </a:lnTo>
                    <a:lnTo>
                      <a:pt x="2399" y="702"/>
                    </a:lnTo>
                    <a:lnTo>
                      <a:pt x="2415" y="710"/>
                    </a:lnTo>
                    <a:lnTo>
                      <a:pt x="2429" y="717"/>
                    </a:lnTo>
                    <a:lnTo>
                      <a:pt x="2445" y="724"/>
                    </a:lnTo>
                    <a:lnTo>
                      <a:pt x="2462" y="730"/>
                    </a:lnTo>
                    <a:lnTo>
                      <a:pt x="2588" y="773"/>
                    </a:lnTo>
                    <a:lnTo>
                      <a:pt x="2592" y="785"/>
                    </a:lnTo>
                    <a:lnTo>
                      <a:pt x="2596" y="802"/>
                    </a:lnTo>
                    <a:lnTo>
                      <a:pt x="2598" y="806"/>
                    </a:lnTo>
                    <a:lnTo>
                      <a:pt x="2601" y="810"/>
                    </a:lnTo>
                    <a:lnTo>
                      <a:pt x="2605" y="814"/>
                    </a:lnTo>
                    <a:lnTo>
                      <a:pt x="2610" y="817"/>
                    </a:lnTo>
                    <a:lnTo>
                      <a:pt x="2615" y="820"/>
                    </a:lnTo>
                    <a:lnTo>
                      <a:pt x="2622" y="822"/>
                    </a:lnTo>
                    <a:lnTo>
                      <a:pt x="2628" y="825"/>
                    </a:lnTo>
                    <a:lnTo>
                      <a:pt x="2635" y="826"/>
                    </a:lnTo>
                    <a:lnTo>
                      <a:pt x="2650" y="829"/>
                    </a:lnTo>
                    <a:lnTo>
                      <a:pt x="2667" y="831"/>
                    </a:lnTo>
                    <a:lnTo>
                      <a:pt x="2685" y="832"/>
                    </a:lnTo>
                    <a:lnTo>
                      <a:pt x="2703" y="832"/>
                    </a:lnTo>
                    <a:lnTo>
                      <a:pt x="2740" y="830"/>
                    </a:lnTo>
                    <a:lnTo>
                      <a:pt x="2773" y="827"/>
                    </a:lnTo>
                    <a:lnTo>
                      <a:pt x="2800" y="824"/>
                    </a:lnTo>
                    <a:lnTo>
                      <a:pt x="2816" y="821"/>
                    </a:lnTo>
                    <a:lnTo>
                      <a:pt x="2820" y="819"/>
                    </a:lnTo>
                    <a:lnTo>
                      <a:pt x="2823" y="816"/>
                    </a:lnTo>
                    <a:lnTo>
                      <a:pt x="2830" y="813"/>
                    </a:lnTo>
                    <a:lnTo>
                      <a:pt x="2838" y="810"/>
                    </a:lnTo>
                    <a:lnTo>
                      <a:pt x="2842" y="809"/>
                    </a:lnTo>
                    <a:lnTo>
                      <a:pt x="2846" y="809"/>
                    </a:lnTo>
                    <a:lnTo>
                      <a:pt x="2849" y="810"/>
                    </a:lnTo>
                    <a:lnTo>
                      <a:pt x="2852" y="812"/>
                    </a:lnTo>
                    <a:lnTo>
                      <a:pt x="2853" y="813"/>
                    </a:lnTo>
                    <a:lnTo>
                      <a:pt x="2853" y="814"/>
                    </a:lnTo>
                    <a:lnTo>
                      <a:pt x="2853" y="816"/>
                    </a:lnTo>
                    <a:lnTo>
                      <a:pt x="2852" y="819"/>
                    </a:lnTo>
                    <a:lnTo>
                      <a:pt x="2850" y="821"/>
                    </a:lnTo>
                    <a:lnTo>
                      <a:pt x="2846" y="827"/>
                    </a:lnTo>
                    <a:lnTo>
                      <a:pt x="2844" y="831"/>
                    </a:lnTo>
                    <a:lnTo>
                      <a:pt x="2840" y="843"/>
                    </a:lnTo>
                    <a:lnTo>
                      <a:pt x="2835" y="856"/>
                    </a:lnTo>
                    <a:lnTo>
                      <a:pt x="2828" y="870"/>
                    </a:lnTo>
                    <a:lnTo>
                      <a:pt x="2822" y="884"/>
                    </a:lnTo>
                    <a:lnTo>
                      <a:pt x="2815" y="899"/>
                    </a:lnTo>
                    <a:lnTo>
                      <a:pt x="2810" y="915"/>
                    </a:lnTo>
                    <a:lnTo>
                      <a:pt x="2806" y="932"/>
                    </a:lnTo>
                    <a:lnTo>
                      <a:pt x="2803" y="950"/>
                    </a:lnTo>
                    <a:lnTo>
                      <a:pt x="2803" y="969"/>
                    </a:lnTo>
                    <a:lnTo>
                      <a:pt x="2803" y="987"/>
                    </a:lnTo>
                    <a:lnTo>
                      <a:pt x="2804" y="1002"/>
                    </a:lnTo>
                    <a:lnTo>
                      <a:pt x="2807" y="1015"/>
                    </a:lnTo>
                    <a:lnTo>
                      <a:pt x="2811" y="1027"/>
                    </a:lnTo>
                    <a:lnTo>
                      <a:pt x="2816" y="1037"/>
                    </a:lnTo>
                    <a:lnTo>
                      <a:pt x="2823" y="1047"/>
                    </a:lnTo>
                    <a:lnTo>
                      <a:pt x="2830" y="1055"/>
                    </a:lnTo>
                    <a:lnTo>
                      <a:pt x="2840" y="1062"/>
                    </a:lnTo>
                    <a:lnTo>
                      <a:pt x="2850" y="1068"/>
                    </a:lnTo>
                    <a:lnTo>
                      <a:pt x="2862" y="1074"/>
                    </a:lnTo>
                    <a:lnTo>
                      <a:pt x="2874" y="1079"/>
                    </a:lnTo>
                    <a:lnTo>
                      <a:pt x="2904" y="1088"/>
                    </a:lnTo>
                    <a:lnTo>
                      <a:pt x="2937" y="1097"/>
                    </a:lnTo>
                    <a:lnTo>
                      <a:pt x="2952" y="1101"/>
                    </a:lnTo>
                    <a:lnTo>
                      <a:pt x="2966" y="1106"/>
                    </a:lnTo>
                    <a:lnTo>
                      <a:pt x="2982" y="1113"/>
                    </a:lnTo>
                    <a:lnTo>
                      <a:pt x="2999" y="1121"/>
                    </a:lnTo>
                    <a:lnTo>
                      <a:pt x="3032" y="1137"/>
                    </a:lnTo>
                    <a:lnTo>
                      <a:pt x="3067" y="1153"/>
                    </a:lnTo>
                    <a:lnTo>
                      <a:pt x="3083" y="1161"/>
                    </a:lnTo>
                    <a:lnTo>
                      <a:pt x="3101" y="1167"/>
                    </a:lnTo>
                    <a:lnTo>
                      <a:pt x="3116" y="1171"/>
                    </a:lnTo>
                    <a:lnTo>
                      <a:pt x="3131" y="1174"/>
                    </a:lnTo>
                    <a:lnTo>
                      <a:pt x="3139" y="1175"/>
                    </a:lnTo>
                    <a:lnTo>
                      <a:pt x="3145" y="1175"/>
                    </a:lnTo>
                    <a:lnTo>
                      <a:pt x="3152" y="1175"/>
                    </a:lnTo>
                    <a:lnTo>
                      <a:pt x="3159" y="1174"/>
                    </a:lnTo>
                    <a:lnTo>
                      <a:pt x="3165" y="1172"/>
                    </a:lnTo>
                    <a:lnTo>
                      <a:pt x="3171" y="1170"/>
                    </a:lnTo>
                    <a:lnTo>
                      <a:pt x="3177" y="1167"/>
                    </a:lnTo>
                    <a:lnTo>
                      <a:pt x="3182" y="1163"/>
                    </a:lnTo>
                    <a:lnTo>
                      <a:pt x="3196" y="1150"/>
                    </a:lnTo>
                    <a:lnTo>
                      <a:pt x="3211" y="1139"/>
                    </a:lnTo>
                    <a:lnTo>
                      <a:pt x="3211" y="1139"/>
                    </a:lnTo>
                    <a:lnTo>
                      <a:pt x="3219" y="1240"/>
                    </a:lnTo>
                    <a:lnTo>
                      <a:pt x="3221" y="1280"/>
                    </a:lnTo>
                    <a:lnTo>
                      <a:pt x="3221" y="1312"/>
                    </a:lnTo>
                    <a:lnTo>
                      <a:pt x="3220" y="1326"/>
                    </a:lnTo>
                    <a:lnTo>
                      <a:pt x="3219" y="1338"/>
                    </a:lnTo>
                    <a:lnTo>
                      <a:pt x="3217" y="1349"/>
                    </a:lnTo>
                    <a:lnTo>
                      <a:pt x="3215" y="1360"/>
                    </a:lnTo>
                    <a:lnTo>
                      <a:pt x="3211" y="1370"/>
                    </a:lnTo>
                    <a:lnTo>
                      <a:pt x="3206" y="1380"/>
                    </a:lnTo>
                    <a:lnTo>
                      <a:pt x="3202" y="1389"/>
                    </a:lnTo>
                    <a:lnTo>
                      <a:pt x="3197" y="1399"/>
                    </a:lnTo>
                    <a:lnTo>
                      <a:pt x="3184" y="1421"/>
                    </a:lnTo>
                    <a:lnTo>
                      <a:pt x="3168" y="1446"/>
                    </a:lnTo>
                    <a:lnTo>
                      <a:pt x="3164" y="1455"/>
                    </a:lnTo>
                    <a:lnTo>
                      <a:pt x="3161" y="1466"/>
                    </a:lnTo>
                    <a:lnTo>
                      <a:pt x="3158" y="1479"/>
                    </a:lnTo>
                    <a:lnTo>
                      <a:pt x="3156" y="1494"/>
                    </a:lnTo>
                    <a:lnTo>
                      <a:pt x="3153" y="1527"/>
                    </a:lnTo>
                    <a:lnTo>
                      <a:pt x="3151" y="1561"/>
                    </a:lnTo>
                    <a:lnTo>
                      <a:pt x="3149" y="1579"/>
                    </a:lnTo>
                    <a:lnTo>
                      <a:pt x="3147" y="1595"/>
                    </a:lnTo>
                    <a:lnTo>
                      <a:pt x="3145" y="1611"/>
                    </a:lnTo>
                    <a:lnTo>
                      <a:pt x="3142" y="1625"/>
                    </a:lnTo>
                    <a:lnTo>
                      <a:pt x="3138" y="1638"/>
                    </a:lnTo>
                    <a:lnTo>
                      <a:pt x="3132" y="1648"/>
                    </a:lnTo>
                    <a:lnTo>
                      <a:pt x="3129" y="1653"/>
                    </a:lnTo>
                    <a:lnTo>
                      <a:pt x="3126" y="1657"/>
                    </a:lnTo>
                    <a:lnTo>
                      <a:pt x="3122" y="1660"/>
                    </a:lnTo>
                    <a:lnTo>
                      <a:pt x="3118" y="1662"/>
                    </a:lnTo>
                    <a:lnTo>
                      <a:pt x="3114" y="1670"/>
                    </a:lnTo>
                    <a:lnTo>
                      <a:pt x="3111" y="1677"/>
                    </a:lnTo>
                    <a:lnTo>
                      <a:pt x="3107" y="1679"/>
                    </a:lnTo>
                    <a:lnTo>
                      <a:pt x="3105" y="1681"/>
                    </a:lnTo>
                    <a:lnTo>
                      <a:pt x="3103" y="1683"/>
                    </a:lnTo>
                    <a:lnTo>
                      <a:pt x="3102" y="1686"/>
                    </a:lnTo>
                    <a:lnTo>
                      <a:pt x="3102" y="1692"/>
                    </a:lnTo>
                    <a:lnTo>
                      <a:pt x="3104" y="1699"/>
                    </a:lnTo>
                    <a:lnTo>
                      <a:pt x="3108" y="1706"/>
                    </a:lnTo>
                    <a:lnTo>
                      <a:pt x="3111" y="1712"/>
                    </a:lnTo>
                    <a:lnTo>
                      <a:pt x="3114" y="1719"/>
                    </a:lnTo>
                    <a:lnTo>
                      <a:pt x="3115" y="1724"/>
                    </a:lnTo>
                    <a:lnTo>
                      <a:pt x="3115" y="1731"/>
                    </a:lnTo>
                    <a:lnTo>
                      <a:pt x="3116" y="1734"/>
                    </a:lnTo>
                    <a:lnTo>
                      <a:pt x="3119" y="1736"/>
                    </a:lnTo>
                    <a:lnTo>
                      <a:pt x="3122" y="1737"/>
                    </a:lnTo>
                    <a:lnTo>
                      <a:pt x="3126" y="1739"/>
                    </a:lnTo>
                    <a:lnTo>
                      <a:pt x="3130" y="1741"/>
                    </a:lnTo>
                    <a:lnTo>
                      <a:pt x="3134" y="1743"/>
                    </a:lnTo>
                    <a:lnTo>
                      <a:pt x="3136" y="1746"/>
                    </a:lnTo>
                    <a:lnTo>
                      <a:pt x="3137" y="1750"/>
                    </a:lnTo>
                    <a:lnTo>
                      <a:pt x="3137" y="1755"/>
                    </a:lnTo>
                    <a:lnTo>
                      <a:pt x="3141" y="1755"/>
                    </a:lnTo>
                    <a:lnTo>
                      <a:pt x="3146" y="1755"/>
                    </a:lnTo>
                    <a:lnTo>
                      <a:pt x="3150" y="1756"/>
                    </a:lnTo>
                    <a:lnTo>
                      <a:pt x="3155" y="1759"/>
                    </a:lnTo>
                    <a:lnTo>
                      <a:pt x="3159" y="1762"/>
                    </a:lnTo>
                    <a:lnTo>
                      <a:pt x="3163" y="1765"/>
                    </a:lnTo>
                    <a:lnTo>
                      <a:pt x="3166" y="1770"/>
                    </a:lnTo>
                    <a:lnTo>
                      <a:pt x="3169" y="1775"/>
                    </a:lnTo>
                    <a:lnTo>
                      <a:pt x="3172" y="1781"/>
                    </a:lnTo>
                    <a:lnTo>
                      <a:pt x="3177" y="1794"/>
                    </a:lnTo>
                    <a:lnTo>
                      <a:pt x="3180" y="1810"/>
                    </a:lnTo>
                    <a:lnTo>
                      <a:pt x="3182" y="1827"/>
                    </a:lnTo>
                    <a:lnTo>
                      <a:pt x="3183" y="1845"/>
                    </a:lnTo>
                    <a:lnTo>
                      <a:pt x="3184" y="1903"/>
                    </a:lnTo>
                    <a:lnTo>
                      <a:pt x="3187" y="1961"/>
                    </a:lnTo>
                    <a:lnTo>
                      <a:pt x="3191" y="2020"/>
                    </a:lnTo>
                    <a:lnTo>
                      <a:pt x="3195" y="2078"/>
                    </a:lnTo>
                    <a:lnTo>
                      <a:pt x="3199" y="2135"/>
                    </a:lnTo>
                    <a:lnTo>
                      <a:pt x="3203" y="2192"/>
                    </a:lnTo>
                    <a:lnTo>
                      <a:pt x="3206" y="2248"/>
                    </a:lnTo>
                    <a:lnTo>
                      <a:pt x="3208" y="2304"/>
                    </a:lnTo>
                    <a:lnTo>
                      <a:pt x="3206" y="2319"/>
                    </a:lnTo>
                    <a:lnTo>
                      <a:pt x="3203" y="2340"/>
                    </a:lnTo>
                    <a:lnTo>
                      <a:pt x="3199" y="2366"/>
                    </a:lnTo>
                    <a:lnTo>
                      <a:pt x="3194" y="2397"/>
                    </a:lnTo>
                    <a:lnTo>
                      <a:pt x="3187" y="2432"/>
                    </a:lnTo>
                    <a:lnTo>
                      <a:pt x="3180" y="2468"/>
                    </a:lnTo>
                    <a:lnTo>
                      <a:pt x="3171" y="2508"/>
                    </a:lnTo>
                    <a:lnTo>
                      <a:pt x="3161" y="2546"/>
                    </a:lnTo>
                    <a:lnTo>
                      <a:pt x="3150" y="2585"/>
                    </a:lnTo>
                    <a:lnTo>
                      <a:pt x="3139" y="2621"/>
                    </a:lnTo>
                    <a:lnTo>
                      <a:pt x="3128" y="2656"/>
                    </a:lnTo>
                    <a:lnTo>
                      <a:pt x="3116" y="2686"/>
                    </a:lnTo>
                    <a:lnTo>
                      <a:pt x="3110" y="2700"/>
                    </a:lnTo>
                    <a:lnTo>
                      <a:pt x="3104" y="2713"/>
                    </a:lnTo>
                    <a:lnTo>
                      <a:pt x="3097" y="2724"/>
                    </a:lnTo>
                    <a:lnTo>
                      <a:pt x="3091" y="2734"/>
                    </a:lnTo>
                    <a:lnTo>
                      <a:pt x="3085" y="2742"/>
                    </a:lnTo>
                    <a:lnTo>
                      <a:pt x="3079" y="2748"/>
                    </a:lnTo>
                    <a:lnTo>
                      <a:pt x="3073" y="2753"/>
                    </a:lnTo>
                    <a:lnTo>
                      <a:pt x="3067" y="2755"/>
                    </a:lnTo>
                    <a:lnTo>
                      <a:pt x="3063" y="2757"/>
                    </a:lnTo>
                    <a:lnTo>
                      <a:pt x="3059" y="2760"/>
                    </a:lnTo>
                    <a:lnTo>
                      <a:pt x="3055" y="2765"/>
                    </a:lnTo>
                    <a:lnTo>
                      <a:pt x="3052" y="2769"/>
                    </a:lnTo>
                    <a:lnTo>
                      <a:pt x="3045" y="2780"/>
                    </a:lnTo>
                    <a:lnTo>
                      <a:pt x="3041" y="2790"/>
                    </a:lnTo>
                    <a:lnTo>
                      <a:pt x="3040" y="2792"/>
                    </a:lnTo>
                    <a:lnTo>
                      <a:pt x="3037" y="2794"/>
                    </a:lnTo>
                    <a:lnTo>
                      <a:pt x="3036" y="2795"/>
                    </a:lnTo>
                    <a:lnTo>
                      <a:pt x="3031" y="2800"/>
                    </a:lnTo>
                    <a:lnTo>
                      <a:pt x="3027" y="2804"/>
                    </a:lnTo>
                    <a:lnTo>
                      <a:pt x="3023" y="2812"/>
                    </a:lnTo>
                    <a:lnTo>
                      <a:pt x="3016" y="2824"/>
                    </a:lnTo>
                    <a:lnTo>
                      <a:pt x="3009" y="2835"/>
                    </a:lnTo>
                    <a:lnTo>
                      <a:pt x="3005" y="2843"/>
                    </a:lnTo>
                    <a:lnTo>
                      <a:pt x="2999" y="2859"/>
                    </a:lnTo>
                    <a:lnTo>
                      <a:pt x="2990" y="2876"/>
                    </a:lnTo>
                    <a:lnTo>
                      <a:pt x="2981" y="2893"/>
                    </a:lnTo>
                    <a:lnTo>
                      <a:pt x="2971" y="2911"/>
                    </a:lnTo>
                    <a:lnTo>
                      <a:pt x="2951" y="2944"/>
                    </a:lnTo>
                    <a:lnTo>
                      <a:pt x="2932" y="2973"/>
                    </a:lnTo>
                    <a:lnTo>
                      <a:pt x="2914" y="3001"/>
                    </a:lnTo>
                    <a:lnTo>
                      <a:pt x="2888" y="3039"/>
                    </a:lnTo>
                    <a:lnTo>
                      <a:pt x="2875" y="3058"/>
                    </a:lnTo>
                    <a:lnTo>
                      <a:pt x="2863" y="3075"/>
                    </a:lnTo>
                    <a:lnTo>
                      <a:pt x="2855" y="3090"/>
                    </a:lnTo>
                    <a:lnTo>
                      <a:pt x="2851" y="3101"/>
                    </a:lnTo>
                    <a:lnTo>
                      <a:pt x="2846" y="3108"/>
                    </a:lnTo>
                    <a:lnTo>
                      <a:pt x="2841" y="3115"/>
                    </a:lnTo>
                    <a:lnTo>
                      <a:pt x="2840" y="3117"/>
                    </a:lnTo>
                    <a:lnTo>
                      <a:pt x="2839" y="3118"/>
                    </a:lnTo>
                    <a:lnTo>
                      <a:pt x="2836" y="3121"/>
                    </a:lnTo>
                    <a:lnTo>
                      <a:pt x="2833" y="3125"/>
                    </a:lnTo>
                    <a:lnTo>
                      <a:pt x="2832" y="3126"/>
                    </a:lnTo>
                    <a:lnTo>
                      <a:pt x="2829" y="3128"/>
                    </a:lnTo>
                    <a:lnTo>
                      <a:pt x="2828" y="3130"/>
                    </a:lnTo>
                    <a:lnTo>
                      <a:pt x="2828" y="3132"/>
                    </a:lnTo>
                    <a:lnTo>
                      <a:pt x="2828" y="3134"/>
                    </a:lnTo>
                    <a:lnTo>
                      <a:pt x="2829" y="3135"/>
                    </a:lnTo>
                    <a:lnTo>
                      <a:pt x="2832" y="3136"/>
                    </a:lnTo>
                    <a:lnTo>
                      <a:pt x="2833" y="3138"/>
                    </a:lnTo>
                    <a:lnTo>
                      <a:pt x="2834" y="3140"/>
                    </a:lnTo>
                    <a:lnTo>
                      <a:pt x="2834" y="3143"/>
                    </a:lnTo>
                    <a:lnTo>
                      <a:pt x="2835" y="3150"/>
                    </a:lnTo>
                    <a:lnTo>
                      <a:pt x="2834" y="3159"/>
                    </a:lnTo>
                    <a:lnTo>
                      <a:pt x="2832" y="3180"/>
                    </a:lnTo>
                    <a:lnTo>
                      <a:pt x="2826" y="3203"/>
                    </a:lnTo>
                    <a:lnTo>
                      <a:pt x="2826" y="3203"/>
                    </a:lnTo>
                    <a:lnTo>
                      <a:pt x="2807" y="3200"/>
                    </a:lnTo>
                    <a:lnTo>
                      <a:pt x="2805" y="3198"/>
                    </a:lnTo>
                    <a:lnTo>
                      <a:pt x="2803" y="3195"/>
                    </a:lnTo>
                    <a:lnTo>
                      <a:pt x="2801" y="3194"/>
                    </a:lnTo>
                    <a:lnTo>
                      <a:pt x="2800" y="3192"/>
                    </a:lnTo>
                    <a:lnTo>
                      <a:pt x="2791" y="3188"/>
                    </a:lnTo>
                    <a:lnTo>
                      <a:pt x="2783" y="3182"/>
                    </a:lnTo>
                    <a:lnTo>
                      <a:pt x="2779" y="3182"/>
                    </a:lnTo>
                    <a:lnTo>
                      <a:pt x="2776" y="3179"/>
                    </a:lnTo>
                    <a:lnTo>
                      <a:pt x="2773" y="3178"/>
                    </a:lnTo>
                    <a:lnTo>
                      <a:pt x="2771" y="3177"/>
                    </a:lnTo>
                    <a:lnTo>
                      <a:pt x="2770" y="3176"/>
                    </a:lnTo>
                    <a:lnTo>
                      <a:pt x="2770" y="3174"/>
                    </a:lnTo>
                    <a:lnTo>
                      <a:pt x="2769" y="3174"/>
                    </a:lnTo>
                    <a:lnTo>
                      <a:pt x="2768" y="3159"/>
                    </a:lnTo>
                    <a:lnTo>
                      <a:pt x="2765" y="3145"/>
                    </a:lnTo>
                    <a:lnTo>
                      <a:pt x="2765" y="3141"/>
                    </a:lnTo>
                    <a:lnTo>
                      <a:pt x="2764" y="3136"/>
                    </a:lnTo>
                    <a:lnTo>
                      <a:pt x="2762" y="3132"/>
                    </a:lnTo>
                    <a:lnTo>
                      <a:pt x="2760" y="3130"/>
                    </a:lnTo>
                    <a:lnTo>
                      <a:pt x="2758" y="3128"/>
                    </a:lnTo>
                    <a:lnTo>
                      <a:pt x="2757" y="3126"/>
                    </a:lnTo>
                    <a:lnTo>
                      <a:pt x="2756" y="3125"/>
                    </a:lnTo>
                    <a:lnTo>
                      <a:pt x="2754" y="3125"/>
                    </a:lnTo>
                    <a:lnTo>
                      <a:pt x="2754" y="3122"/>
                    </a:lnTo>
                    <a:lnTo>
                      <a:pt x="2749" y="3119"/>
                    </a:lnTo>
                    <a:lnTo>
                      <a:pt x="2743" y="3115"/>
                    </a:lnTo>
                    <a:lnTo>
                      <a:pt x="2676" y="3024"/>
                    </a:lnTo>
                    <a:lnTo>
                      <a:pt x="2600" y="3018"/>
                    </a:lnTo>
                    <a:lnTo>
                      <a:pt x="2696" y="2802"/>
                    </a:lnTo>
                    <a:lnTo>
                      <a:pt x="2593" y="2753"/>
                    </a:lnTo>
                    <a:lnTo>
                      <a:pt x="2407" y="2470"/>
                    </a:lnTo>
                    <a:lnTo>
                      <a:pt x="1845" y="1855"/>
                    </a:lnTo>
                    <a:lnTo>
                      <a:pt x="1835" y="1842"/>
                    </a:lnTo>
                    <a:lnTo>
                      <a:pt x="1822" y="1827"/>
                    </a:lnTo>
                    <a:lnTo>
                      <a:pt x="1807" y="1811"/>
                    </a:lnTo>
                    <a:lnTo>
                      <a:pt x="1792" y="1796"/>
                    </a:lnTo>
                    <a:lnTo>
                      <a:pt x="1776" y="1782"/>
                    </a:lnTo>
                    <a:lnTo>
                      <a:pt x="1761" y="1771"/>
                    </a:lnTo>
                    <a:lnTo>
                      <a:pt x="1752" y="1766"/>
                    </a:lnTo>
                    <a:lnTo>
                      <a:pt x="1745" y="1763"/>
                    </a:lnTo>
                    <a:lnTo>
                      <a:pt x="1737" y="1761"/>
                    </a:lnTo>
                    <a:lnTo>
                      <a:pt x="1730" y="1759"/>
                    </a:lnTo>
                    <a:lnTo>
                      <a:pt x="1705" y="1758"/>
                    </a:lnTo>
                    <a:lnTo>
                      <a:pt x="1680" y="1758"/>
                    </a:lnTo>
                    <a:lnTo>
                      <a:pt x="1656" y="1759"/>
                    </a:lnTo>
                    <a:lnTo>
                      <a:pt x="1632" y="1761"/>
                    </a:lnTo>
                    <a:lnTo>
                      <a:pt x="1610" y="1763"/>
                    </a:lnTo>
                    <a:lnTo>
                      <a:pt x="1586" y="1766"/>
                    </a:lnTo>
                    <a:lnTo>
                      <a:pt x="1563" y="1770"/>
                    </a:lnTo>
                    <a:lnTo>
                      <a:pt x="1541" y="1775"/>
                    </a:lnTo>
                    <a:lnTo>
                      <a:pt x="1529" y="1778"/>
                    </a:lnTo>
                    <a:lnTo>
                      <a:pt x="1517" y="1784"/>
                    </a:lnTo>
                    <a:lnTo>
                      <a:pt x="1504" y="1791"/>
                    </a:lnTo>
                    <a:lnTo>
                      <a:pt x="1490" y="1800"/>
                    </a:lnTo>
                    <a:lnTo>
                      <a:pt x="1476" y="1807"/>
                    </a:lnTo>
                    <a:lnTo>
                      <a:pt x="1463" y="1814"/>
                    </a:lnTo>
                    <a:lnTo>
                      <a:pt x="1457" y="1817"/>
                    </a:lnTo>
                    <a:lnTo>
                      <a:pt x="1452" y="1819"/>
                    </a:lnTo>
                    <a:lnTo>
                      <a:pt x="1447" y="1820"/>
                    </a:lnTo>
                    <a:lnTo>
                      <a:pt x="1442" y="1821"/>
                    </a:lnTo>
                    <a:lnTo>
                      <a:pt x="1440" y="1823"/>
                    </a:lnTo>
                    <a:lnTo>
                      <a:pt x="1436" y="1826"/>
                    </a:lnTo>
                    <a:lnTo>
                      <a:pt x="1431" y="1829"/>
                    </a:lnTo>
                    <a:lnTo>
                      <a:pt x="1428" y="1830"/>
                    </a:lnTo>
                    <a:lnTo>
                      <a:pt x="1424" y="1821"/>
                    </a:lnTo>
                    <a:lnTo>
                      <a:pt x="1421" y="1812"/>
                    </a:lnTo>
                    <a:lnTo>
                      <a:pt x="1418" y="1810"/>
                    </a:lnTo>
                    <a:lnTo>
                      <a:pt x="1415" y="1806"/>
                    </a:lnTo>
                    <a:lnTo>
                      <a:pt x="1413" y="1801"/>
                    </a:lnTo>
                    <a:lnTo>
                      <a:pt x="1411" y="1795"/>
                    </a:lnTo>
                    <a:lnTo>
                      <a:pt x="1409" y="1789"/>
                    </a:lnTo>
                    <a:lnTo>
                      <a:pt x="1407" y="1784"/>
                    </a:lnTo>
                    <a:lnTo>
                      <a:pt x="1405" y="1781"/>
                    </a:lnTo>
                    <a:lnTo>
                      <a:pt x="1403" y="1779"/>
                    </a:lnTo>
                    <a:lnTo>
                      <a:pt x="1400" y="1772"/>
                    </a:lnTo>
                    <a:lnTo>
                      <a:pt x="1394" y="1761"/>
                    </a:lnTo>
                    <a:lnTo>
                      <a:pt x="1388" y="1750"/>
                    </a:lnTo>
                    <a:lnTo>
                      <a:pt x="1384" y="1746"/>
                    </a:lnTo>
                    <a:lnTo>
                      <a:pt x="1383" y="1739"/>
                    </a:lnTo>
                    <a:lnTo>
                      <a:pt x="1381" y="1733"/>
                    </a:lnTo>
                    <a:lnTo>
                      <a:pt x="1377" y="1726"/>
                    </a:lnTo>
                    <a:lnTo>
                      <a:pt x="1374" y="1719"/>
                    </a:lnTo>
                    <a:lnTo>
                      <a:pt x="1370" y="1712"/>
                    </a:lnTo>
                    <a:lnTo>
                      <a:pt x="1367" y="1704"/>
                    </a:lnTo>
                    <a:lnTo>
                      <a:pt x="1365" y="1698"/>
                    </a:lnTo>
                    <a:lnTo>
                      <a:pt x="1364" y="1691"/>
                    </a:lnTo>
                    <a:lnTo>
                      <a:pt x="1361" y="1688"/>
                    </a:lnTo>
                    <a:lnTo>
                      <a:pt x="1357" y="1683"/>
                    </a:lnTo>
                    <a:lnTo>
                      <a:pt x="1351" y="1675"/>
                    </a:lnTo>
                    <a:lnTo>
                      <a:pt x="1346" y="1667"/>
                    </a:lnTo>
                    <a:lnTo>
                      <a:pt x="1340" y="1658"/>
                    </a:lnTo>
                    <a:lnTo>
                      <a:pt x="1334" y="1649"/>
                    </a:lnTo>
                    <a:lnTo>
                      <a:pt x="1329" y="1643"/>
                    </a:lnTo>
                    <a:lnTo>
                      <a:pt x="1323" y="1638"/>
                    </a:lnTo>
                    <a:lnTo>
                      <a:pt x="1311" y="1631"/>
                    </a:lnTo>
                    <a:lnTo>
                      <a:pt x="1295" y="1624"/>
                    </a:lnTo>
                    <a:lnTo>
                      <a:pt x="1286" y="1621"/>
                    </a:lnTo>
                    <a:lnTo>
                      <a:pt x="1278" y="1619"/>
                    </a:lnTo>
                    <a:lnTo>
                      <a:pt x="1269" y="1617"/>
                    </a:lnTo>
                    <a:lnTo>
                      <a:pt x="1262" y="1617"/>
                    </a:lnTo>
                    <a:lnTo>
                      <a:pt x="1263" y="1594"/>
                    </a:lnTo>
                    <a:lnTo>
                      <a:pt x="1262" y="1568"/>
                    </a:lnTo>
                    <a:lnTo>
                      <a:pt x="1261" y="1562"/>
                    </a:lnTo>
                    <a:lnTo>
                      <a:pt x="1260" y="1557"/>
                    </a:lnTo>
                    <a:lnTo>
                      <a:pt x="1258" y="1553"/>
                    </a:lnTo>
                    <a:lnTo>
                      <a:pt x="1255" y="1549"/>
                    </a:lnTo>
                    <a:lnTo>
                      <a:pt x="1252" y="1547"/>
                    </a:lnTo>
                    <a:lnTo>
                      <a:pt x="1248" y="1546"/>
                    </a:lnTo>
                    <a:lnTo>
                      <a:pt x="1243" y="1547"/>
                    </a:lnTo>
                    <a:lnTo>
                      <a:pt x="1238" y="1549"/>
                    </a:lnTo>
                    <a:lnTo>
                      <a:pt x="1229" y="1550"/>
                    </a:lnTo>
                    <a:lnTo>
                      <a:pt x="1221" y="1552"/>
                    </a:lnTo>
                    <a:lnTo>
                      <a:pt x="1211" y="1554"/>
                    </a:lnTo>
                    <a:lnTo>
                      <a:pt x="1202" y="1555"/>
                    </a:lnTo>
                    <a:lnTo>
                      <a:pt x="1198" y="1539"/>
                    </a:lnTo>
                    <a:lnTo>
                      <a:pt x="1194" y="1523"/>
                    </a:lnTo>
                    <a:lnTo>
                      <a:pt x="1188" y="1508"/>
                    </a:lnTo>
                    <a:lnTo>
                      <a:pt x="1181" y="1495"/>
                    </a:lnTo>
                    <a:lnTo>
                      <a:pt x="1177" y="1489"/>
                    </a:lnTo>
                    <a:lnTo>
                      <a:pt x="1173" y="1483"/>
                    </a:lnTo>
                    <a:lnTo>
                      <a:pt x="1168" y="1477"/>
                    </a:lnTo>
                    <a:lnTo>
                      <a:pt x="1162" y="1473"/>
                    </a:lnTo>
                    <a:lnTo>
                      <a:pt x="1156" y="1469"/>
                    </a:lnTo>
                    <a:lnTo>
                      <a:pt x="1150" y="1467"/>
                    </a:lnTo>
                    <a:lnTo>
                      <a:pt x="1143" y="1465"/>
                    </a:lnTo>
                    <a:lnTo>
                      <a:pt x="1135" y="1465"/>
                    </a:lnTo>
                    <a:lnTo>
                      <a:pt x="1132" y="1464"/>
                    </a:lnTo>
                    <a:lnTo>
                      <a:pt x="1129" y="1463"/>
                    </a:lnTo>
                    <a:lnTo>
                      <a:pt x="1127" y="1462"/>
                    </a:lnTo>
                    <a:lnTo>
                      <a:pt x="1125" y="1460"/>
                    </a:lnTo>
                    <a:lnTo>
                      <a:pt x="1121" y="1455"/>
                    </a:lnTo>
                    <a:lnTo>
                      <a:pt x="1119" y="1450"/>
                    </a:lnTo>
                    <a:lnTo>
                      <a:pt x="1116" y="1445"/>
                    </a:lnTo>
                    <a:lnTo>
                      <a:pt x="1114" y="1439"/>
                    </a:lnTo>
                    <a:lnTo>
                      <a:pt x="1111" y="1436"/>
                    </a:lnTo>
                    <a:lnTo>
                      <a:pt x="1107" y="1434"/>
                    </a:lnTo>
                    <a:lnTo>
                      <a:pt x="1107" y="1424"/>
                    </a:lnTo>
                    <a:lnTo>
                      <a:pt x="1106" y="1415"/>
                    </a:lnTo>
                    <a:lnTo>
                      <a:pt x="1105" y="1408"/>
                    </a:lnTo>
                    <a:lnTo>
                      <a:pt x="1103" y="1401"/>
                    </a:lnTo>
                    <a:lnTo>
                      <a:pt x="1101" y="1395"/>
                    </a:lnTo>
                    <a:lnTo>
                      <a:pt x="1099" y="1390"/>
                    </a:lnTo>
                    <a:lnTo>
                      <a:pt x="1096" y="1386"/>
                    </a:lnTo>
                    <a:lnTo>
                      <a:pt x="1093" y="1382"/>
                    </a:lnTo>
                    <a:lnTo>
                      <a:pt x="1076" y="1369"/>
                    </a:lnTo>
                    <a:lnTo>
                      <a:pt x="1055" y="1355"/>
                    </a:lnTo>
                    <a:lnTo>
                      <a:pt x="1049" y="1358"/>
                    </a:lnTo>
                    <a:lnTo>
                      <a:pt x="1043" y="1361"/>
                    </a:lnTo>
                    <a:lnTo>
                      <a:pt x="1035" y="1363"/>
                    </a:lnTo>
                    <a:lnTo>
                      <a:pt x="1027" y="1364"/>
                    </a:lnTo>
                    <a:lnTo>
                      <a:pt x="1018" y="1365"/>
                    </a:lnTo>
                    <a:lnTo>
                      <a:pt x="1009" y="1365"/>
                    </a:lnTo>
                    <a:lnTo>
                      <a:pt x="999" y="1364"/>
                    </a:lnTo>
                    <a:lnTo>
                      <a:pt x="990" y="1362"/>
                    </a:lnTo>
                    <a:lnTo>
                      <a:pt x="981" y="1360"/>
                    </a:lnTo>
                    <a:lnTo>
                      <a:pt x="973" y="1357"/>
                    </a:lnTo>
                    <a:lnTo>
                      <a:pt x="965" y="1353"/>
                    </a:lnTo>
                    <a:lnTo>
                      <a:pt x="959" y="1348"/>
                    </a:lnTo>
                    <a:lnTo>
                      <a:pt x="953" y="1343"/>
                    </a:lnTo>
                    <a:lnTo>
                      <a:pt x="948" y="1337"/>
                    </a:lnTo>
                    <a:lnTo>
                      <a:pt x="945" y="1330"/>
                    </a:lnTo>
                    <a:lnTo>
                      <a:pt x="944" y="1322"/>
                    </a:lnTo>
                    <a:lnTo>
                      <a:pt x="936" y="1324"/>
                    </a:lnTo>
                    <a:lnTo>
                      <a:pt x="921" y="1331"/>
                    </a:lnTo>
                    <a:lnTo>
                      <a:pt x="903" y="1339"/>
                    </a:lnTo>
                    <a:lnTo>
                      <a:pt x="883" y="1350"/>
                    </a:lnTo>
                    <a:lnTo>
                      <a:pt x="864" y="1360"/>
                    </a:lnTo>
                    <a:lnTo>
                      <a:pt x="848" y="1370"/>
                    </a:lnTo>
                    <a:lnTo>
                      <a:pt x="835" y="1377"/>
                    </a:lnTo>
                    <a:lnTo>
                      <a:pt x="831" y="1381"/>
                    </a:lnTo>
                    <a:lnTo>
                      <a:pt x="828" y="1388"/>
                    </a:lnTo>
                    <a:lnTo>
                      <a:pt x="825" y="1394"/>
                    </a:lnTo>
                    <a:lnTo>
                      <a:pt x="822" y="1400"/>
                    </a:lnTo>
                    <a:lnTo>
                      <a:pt x="817" y="1405"/>
                    </a:lnTo>
                    <a:lnTo>
                      <a:pt x="808" y="1415"/>
                    </a:lnTo>
                    <a:lnTo>
                      <a:pt x="798" y="1423"/>
                    </a:lnTo>
                    <a:lnTo>
                      <a:pt x="779" y="1435"/>
                    </a:lnTo>
                    <a:lnTo>
                      <a:pt x="771" y="1440"/>
                    </a:lnTo>
                    <a:lnTo>
                      <a:pt x="764" y="1440"/>
                    </a:lnTo>
                    <a:lnTo>
                      <a:pt x="757" y="1441"/>
                    </a:lnTo>
                    <a:lnTo>
                      <a:pt x="751" y="1443"/>
                    </a:lnTo>
                    <a:lnTo>
                      <a:pt x="746" y="1445"/>
                    </a:lnTo>
                    <a:lnTo>
                      <a:pt x="740" y="1447"/>
                    </a:lnTo>
                    <a:lnTo>
                      <a:pt x="735" y="1450"/>
                    </a:lnTo>
                    <a:lnTo>
                      <a:pt x="730" y="1454"/>
                    </a:lnTo>
                    <a:lnTo>
                      <a:pt x="725" y="1458"/>
                    </a:lnTo>
                    <a:lnTo>
                      <a:pt x="717" y="1466"/>
                    </a:lnTo>
                    <a:lnTo>
                      <a:pt x="710" y="1476"/>
                    </a:lnTo>
                    <a:lnTo>
                      <a:pt x="703" y="1488"/>
                    </a:lnTo>
                    <a:lnTo>
                      <a:pt x="697" y="1500"/>
                    </a:lnTo>
                    <a:lnTo>
                      <a:pt x="684" y="1525"/>
                    </a:lnTo>
                    <a:lnTo>
                      <a:pt x="669" y="1549"/>
                    </a:lnTo>
                    <a:lnTo>
                      <a:pt x="662" y="1560"/>
                    </a:lnTo>
                    <a:lnTo>
                      <a:pt x="653" y="1570"/>
                    </a:lnTo>
                    <a:lnTo>
                      <a:pt x="643" y="1579"/>
                    </a:lnTo>
                    <a:lnTo>
                      <a:pt x="631" y="1587"/>
                    </a:lnTo>
                    <a:lnTo>
                      <a:pt x="629" y="1590"/>
                    </a:lnTo>
                    <a:lnTo>
                      <a:pt x="625" y="1597"/>
                    </a:lnTo>
                    <a:lnTo>
                      <a:pt x="623" y="1606"/>
                    </a:lnTo>
                    <a:lnTo>
                      <a:pt x="621" y="1617"/>
                    </a:lnTo>
                    <a:lnTo>
                      <a:pt x="618" y="1638"/>
                    </a:lnTo>
                    <a:lnTo>
                      <a:pt x="616" y="1652"/>
                    </a:lnTo>
                    <a:lnTo>
                      <a:pt x="615" y="1663"/>
                    </a:lnTo>
                    <a:lnTo>
                      <a:pt x="612" y="1674"/>
                    </a:lnTo>
                    <a:lnTo>
                      <a:pt x="608" y="1685"/>
                    </a:lnTo>
                    <a:lnTo>
                      <a:pt x="603" y="1696"/>
                    </a:lnTo>
                    <a:lnTo>
                      <a:pt x="599" y="1708"/>
                    </a:lnTo>
                    <a:lnTo>
                      <a:pt x="595" y="1719"/>
                    </a:lnTo>
                    <a:lnTo>
                      <a:pt x="592" y="1731"/>
                    </a:lnTo>
                    <a:lnTo>
                      <a:pt x="590" y="1742"/>
                    </a:lnTo>
                    <a:lnTo>
                      <a:pt x="588" y="1758"/>
                    </a:lnTo>
                    <a:lnTo>
                      <a:pt x="586" y="1774"/>
                    </a:lnTo>
                    <a:lnTo>
                      <a:pt x="584" y="1789"/>
                    </a:lnTo>
                    <a:lnTo>
                      <a:pt x="580" y="1802"/>
                    </a:lnTo>
                    <a:lnTo>
                      <a:pt x="577" y="1808"/>
                    </a:lnTo>
                    <a:lnTo>
                      <a:pt x="574" y="1814"/>
                    </a:lnTo>
                    <a:lnTo>
                      <a:pt x="570" y="1820"/>
                    </a:lnTo>
                    <a:lnTo>
                      <a:pt x="566" y="1824"/>
                    </a:lnTo>
                    <a:lnTo>
                      <a:pt x="560" y="1829"/>
                    </a:lnTo>
                    <a:lnTo>
                      <a:pt x="555" y="1832"/>
                    </a:lnTo>
                    <a:lnTo>
                      <a:pt x="548" y="1835"/>
                    </a:lnTo>
                    <a:lnTo>
                      <a:pt x="540" y="1838"/>
                    </a:lnTo>
                    <a:lnTo>
                      <a:pt x="539" y="1847"/>
                    </a:lnTo>
                    <a:lnTo>
                      <a:pt x="537" y="1857"/>
                    </a:lnTo>
                    <a:lnTo>
                      <a:pt x="533" y="1867"/>
                    </a:lnTo>
                    <a:lnTo>
                      <a:pt x="529" y="1878"/>
                    </a:lnTo>
                    <a:lnTo>
                      <a:pt x="525" y="1889"/>
                    </a:lnTo>
                    <a:lnTo>
                      <a:pt x="521" y="1900"/>
                    </a:lnTo>
                    <a:lnTo>
                      <a:pt x="518" y="1912"/>
                    </a:lnTo>
                    <a:lnTo>
                      <a:pt x="517" y="1924"/>
                    </a:lnTo>
                    <a:lnTo>
                      <a:pt x="429" y="1896"/>
                    </a:lnTo>
                    <a:lnTo>
                      <a:pt x="429" y="1896"/>
                    </a:lnTo>
                    <a:lnTo>
                      <a:pt x="388" y="1876"/>
                    </a:lnTo>
                    <a:lnTo>
                      <a:pt x="384" y="1876"/>
                    </a:lnTo>
                    <a:lnTo>
                      <a:pt x="379" y="1875"/>
                    </a:lnTo>
                    <a:lnTo>
                      <a:pt x="375" y="1874"/>
                    </a:lnTo>
                    <a:lnTo>
                      <a:pt x="371" y="1872"/>
                    </a:lnTo>
                    <a:lnTo>
                      <a:pt x="363" y="1867"/>
                    </a:lnTo>
                    <a:lnTo>
                      <a:pt x="356" y="1860"/>
                    </a:lnTo>
                    <a:lnTo>
                      <a:pt x="344" y="1846"/>
                    </a:lnTo>
                    <a:lnTo>
                      <a:pt x="334" y="1831"/>
                    </a:lnTo>
                    <a:lnTo>
                      <a:pt x="323" y="1823"/>
                    </a:lnTo>
                    <a:lnTo>
                      <a:pt x="314" y="1815"/>
                    </a:lnTo>
                    <a:lnTo>
                      <a:pt x="310" y="1815"/>
                    </a:lnTo>
                    <a:lnTo>
                      <a:pt x="306" y="1813"/>
                    </a:lnTo>
                    <a:lnTo>
                      <a:pt x="301" y="1811"/>
                    </a:lnTo>
                    <a:lnTo>
                      <a:pt x="296" y="1809"/>
                    </a:lnTo>
                    <a:lnTo>
                      <a:pt x="288" y="1805"/>
                    </a:lnTo>
                    <a:lnTo>
                      <a:pt x="280" y="1801"/>
                    </a:lnTo>
                    <a:lnTo>
                      <a:pt x="279" y="1800"/>
                    </a:lnTo>
                    <a:lnTo>
                      <a:pt x="278" y="1798"/>
                    </a:lnTo>
                    <a:lnTo>
                      <a:pt x="275" y="1797"/>
                    </a:lnTo>
                    <a:lnTo>
                      <a:pt x="272" y="1796"/>
                    </a:lnTo>
                    <a:lnTo>
                      <a:pt x="264" y="1793"/>
                    </a:lnTo>
                    <a:lnTo>
                      <a:pt x="254" y="1792"/>
                    </a:lnTo>
                    <a:lnTo>
                      <a:pt x="227" y="1789"/>
                    </a:lnTo>
                    <a:lnTo>
                      <a:pt x="198" y="1788"/>
                    </a:lnTo>
                    <a:lnTo>
                      <a:pt x="166" y="1788"/>
                    </a:lnTo>
                    <a:lnTo>
                      <a:pt x="136" y="1788"/>
                    </a:lnTo>
                    <a:lnTo>
                      <a:pt x="113" y="1788"/>
                    </a:lnTo>
                    <a:lnTo>
                      <a:pt x="98" y="1788"/>
                    </a:lnTo>
                    <a:lnTo>
                      <a:pt x="93" y="1785"/>
                    </a:lnTo>
                    <a:lnTo>
                      <a:pt x="87" y="1781"/>
                    </a:lnTo>
                    <a:lnTo>
                      <a:pt x="85" y="1781"/>
                    </a:lnTo>
                    <a:lnTo>
                      <a:pt x="84" y="1779"/>
                    </a:lnTo>
                    <a:lnTo>
                      <a:pt x="82" y="1777"/>
                    </a:lnTo>
                    <a:lnTo>
                      <a:pt x="80" y="1776"/>
                    </a:lnTo>
                    <a:lnTo>
                      <a:pt x="80" y="1775"/>
                    </a:lnTo>
                    <a:lnTo>
                      <a:pt x="77" y="1773"/>
                    </a:lnTo>
                    <a:lnTo>
                      <a:pt x="73" y="1770"/>
                    </a:lnTo>
                    <a:lnTo>
                      <a:pt x="70" y="1767"/>
                    </a:lnTo>
                    <a:lnTo>
                      <a:pt x="68" y="1764"/>
                    </a:lnTo>
                    <a:lnTo>
                      <a:pt x="64" y="1762"/>
                    </a:lnTo>
                    <a:lnTo>
                      <a:pt x="58" y="1757"/>
                    </a:lnTo>
                    <a:lnTo>
                      <a:pt x="50" y="1750"/>
                    </a:lnTo>
                    <a:lnTo>
                      <a:pt x="42" y="1742"/>
                    </a:lnTo>
                    <a:lnTo>
                      <a:pt x="33" y="1735"/>
                    </a:lnTo>
                    <a:lnTo>
                      <a:pt x="27" y="1727"/>
                    </a:lnTo>
                    <a:lnTo>
                      <a:pt x="22" y="1721"/>
                    </a:lnTo>
                    <a:lnTo>
                      <a:pt x="20" y="1718"/>
                    </a:lnTo>
                    <a:lnTo>
                      <a:pt x="17" y="1715"/>
                    </a:lnTo>
                    <a:lnTo>
                      <a:pt x="15" y="1713"/>
                    </a:lnTo>
                    <a:lnTo>
                      <a:pt x="13" y="1711"/>
                    </a:lnTo>
                    <a:lnTo>
                      <a:pt x="12" y="1709"/>
                    </a:lnTo>
                    <a:lnTo>
                      <a:pt x="9" y="1705"/>
                    </a:lnTo>
                    <a:lnTo>
                      <a:pt x="5" y="1698"/>
                    </a:lnTo>
                    <a:lnTo>
                      <a:pt x="2" y="1690"/>
                    </a:lnTo>
                    <a:lnTo>
                      <a:pt x="0" y="1685"/>
                    </a:lnTo>
                    <a:lnTo>
                      <a:pt x="7" y="1434"/>
                    </a:lnTo>
                    <a:lnTo>
                      <a:pt x="15" y="1423"/>
                    </a:lnTo>
                    <a:lnTo>
                      <a:pt x="21" y="1412"/>
                    </a:lnTo>
                    <a:lnTo>
                      <a:pt x="30" y="1402"/>
                    </a:lnTo>
                    <a:lnTo>
                      <a:pt x="41" y="1392"/>
                    </a:lnTo>
                    <a:lnTo>
                      <a:pt x="44" y="1388"/>
                    </a:lnTo>
                    <a:lnTo>
                      <a:pt x="48" y="1384"/>
                    </a:lnTo>
                    <a:lnTo>
                      <a:pt x="59" y="1373"/>
                    </a:lnTo>
                    <a:lnTo>
                      <a:pt x="71" y="1362"/>
                    </a:lnTo>
                    <a:lnTo>
                      <a:pt x="101" y="1333"/>
                    </a:lnTo>
                    <a:lnTo>
                      <a:pt x="106" y="1331"/>
                    </a:lnTo>
                    <a:lnTo>
                      <a:pt x="114" y="1326"/>
                    </a:lnTo>
                    <a:lnTo>
                      <a:pt x="121" y="1321"/>
                    </a:lnTo>
                    <a:lnTo>
                      <a:pt x="125" y="1318"/>
                    </a:lnTo>
                    <a:lnTo>
                      <a:pt x="128" y="1316"/>
                    </a:lnTo>
                    <a:lnTo>
                      <a:pt x="131" y="1314"/>
                    </a:lnTo>
                    <a:lnTo>
                      <a:pt x="134" y="1307"/>
                    </a:lnTo>
                    <a:lnTo>
                      <a:pt x="139" y="1300"/>
                    </a:lnTo>
                    <a:lnTo>
                      <a:pt x="145" y="1293"/>
                    </a:lnTo>
                    <a:lnTo>
                      <a:pt x="151" y="1286"/>
                    </a:lnTo>
                    <a:lnTo>
                      <a:pt x="155" y="1279"/>
                    </a:lnTo>
                    <a:lnTo>
                      <a:pt x="159" y="1271"/>
                    </a:lnTo>
                    <a:lnTo>
                      <a:pt x="159" y="1266"/>
                    </a:lnTo>
                    <a:lnTo>
                      <a:pt x="159" y="1261"/>
                    </a:lnTo>
                    <a:lnTo>
                      <a:pt x="159" y="1257"/>
                    </a:lnTo>
                    <a:lnTo>
                      <a:pt x="157" y="1251"/>
                    </a:lnTo>
                    <a:lnTo>
                      <a:pt x="153" y="1236"/>
                    </a:lnTo>
                    <a:lnTo>
                      <a:pt x="148" y="1215"/>
                    </a:lnTo>
                    <a:lnTo>
                      <a:pt x="144" y="1205"/>
                    </a:lnTo>
                    <a:lnTo>
                      <a:pt x="140" y="1196"/>
                    </a:lnTo>
                    <a:lnTo>
                      <a:pt x="138" y="1192"/>
                    </a:lnTo>
                    <a:lnTo>
                      <a:pt x="136" y="1189"/>
                    </a:lnTo>
                    <a:lnTo>
                      <a:pt x="134" y="1187"/>
                    </a:lnTo>
                    <a:lnTo>
                      <a:pt x="131" y="1186"/>
                    </a:lnTo>
                    <a:lnTo>
                      <a:pt x="131" y="1184"/>
                    </a:lnTo>
                    <a:lnTo>
                      <a:pt x="129" y="1181"/>
                    </a:lnTo>
                    <a:lnTo>
                      <a:pt x="126" y="1176"/>
                    </a:lnTo>
                    <a:lnTo>
                      <a:pt x="124" y="1171"/>
                    </a:lnTo>
                    <a:lnTo>
                      <a:pt x="123" y="1168"/>
                    </a:lnTo>
                    <a:lnTo>
                      <a:pt x="120" y="1164"/>
                    </a:lnTo>
                    <a:lnTo>
                      <a:pt x="117" y="1160"/>
                    </a:lnTo>
                    <a:lnTo>
                      <a:pt x="117" y="1157"/>
                    </a:lnTo>
                    <a:lnTo>
                      <a:pt x="118" y="1156"/>
                    </a:lnTo>
                    <a:lnTo>
                      <a:pt x="118" y="1154"/>
                    </a:lnTo>
                    <a:lnTo>
                      <a:pt x="123" y="1151"/>
                    </a:lnTo>
                    <a:lnTo>
                      <a:pt x="126" y="1146"/>
                    </a:lnTo>
                    <a:lnTo>
                      <a:pt x="128" y="1146"/>
                    </a:lnTo>
                    <a:lnTo>
                      <a:pt x="128" y="1144"/>
                    </a:lnTo>
                    <a:lnTo>
                      <a:pt x="130" y="1143"/>
                    </a:lnTo>
                    <a:lnTo>
                      <a:pt x="130" y="1142"/>
                    </a:lnTo>
                    <a:lnTo>
                      <a:pt x="132" y="1141"/>
                    </a:lnTo>
                    <a:lnTo>
                      <a:pt x="134" y="1140"/>
                    </a:lnTo>
                    <a:lnTo>
                      <a:pt x="143" y="1130"/>
                    </a:lnTo>
                    <a:lnTo>
                      <a:pt x="152" y="1120"/>
                    </a:lnTo>
                    <a:lnTo>
                      <a:pt x="154" y="1116"/>
                    </a:lnTo>
                    <a:lnTo>
                      <a:pt x="157" y="1109"/>
                    </a:lnTo>
                    <a:lnTo>
                      <a:pt x="161" y="1103"/>
                    </a:lnTo>
                    <a:lnTo>
                      <a:pt x="164" y="1100"/>
                    </a:lnTo>
                    <a:lnTo>
                      <a:pt x="165" y="1098"/>
                    </a:lnTo>
                    <a:lnTo>
                      <a:pt x="168" y="1097"/>
                    </a:lnTo>
                    <a:lnTo>
                      <a:pt x="169" y="1091"/>
                    </a:lnTo>
                    <a:lnTo>
                      <a:pt x="172" y="1081"/>
                    </a:lnTo>
                    <a:lnTo>
                      <a:pt x="175" y="1070"/>
                    </a:lnTo>
                    <a:lnTo>
                      <a:pt x="177" y="1066"/>
                    </a:lnTo>
                    <a:lnTo>
                      <a:pt x="179" y="1057"/>
                    </a:lnTo>
                    <a:lnTo>
                      <a:pt x="181" y="1050"/>
                    </a:lnTo>
                    <a:lnTo>
                      <a:pt x="191" y="1039"/>
                    </a:lnTo>
                    <a:lnTo>
                      <a:pt x="205" y="1029"/>
                    </a:lnTo>
                    <a:lnTo>
                      <a:pt x="209" y="1023"/>
                    </a:lnTo>
                    <a:lnTo>
                      <a:pt x="214" y="1018"/>
                    </a:lnTo>
                    <a:lnTo>
                      <a:pt x="214" y="1017"/>
                    </a:lnTo>
                    <a:lnTo>
                      <a:pt x="216" y="1016"/>
                    </a:lnTo>
                    <a:lnTo>
                      <a:pt x="219" y="1012"/>
                    </a:lnTo>
                    <a:lnTo>
                      <a:pt x="221" y="1008"/>
                    </a:lnTo>
                    <a:lnTo>
                      <a:pt x="225" y="1004"/>
                    </a:lnTo>
                    <a:lnTo>
                      <a:pt x="229" y="1000"/>
                    </a:lnTo>
                    <a:lnTo>
                      <a:pt x="230" y="993"/>
                    </a:lnTo>
                    <a:lnTo>
                      <a:pt x="232" y="984"/>
                    </a:lnTo>
                    <a:lnTo>
                      <a:pt x="232" y="976"/>
                    </a:lnTo>
                    <a:lnTo>
                      <a:pt x="231" y="970"/>
                    </a:lnTo>
                    <a:lnTo>
                      <a:pt x="230" y="962"/>
                    </a:lnTo>
                    <a:lnTo>
                      <a:pt x="228" y="953"/>
                    </a:lnTo>
                    <a:lnTo>
                      <a:pt x="227" y="948"/>
                    </a:lnTo>
                    <a:lnTo>
                      <a:pt x="227" y="944"/>
                    </a:lnTo>
                    <a:lnTo>
                      <a:pt x="228" y="939"/>
                    </a:lnTo>
                    <a:lnTo>
                      <a:pt x="229" y="935"/>
                    </a:lnTo>
                    <a:lnTo>
                      <a:pt x="229" y="927"/>
                    </a:lnTo>
                    <a:lnTo>
                      <a:pt x="227" y="914"/>
                    </a:lnTo>
                    <a:lnTo>
                      <a:pt x="227" y="908"/>
                    </a:lnTo>
                    <a:lnTo>
                      <a:pt x="226" y="903"/>
                    </a:lnTo>
                    <a:lnTo>
                      <a:pt x="227" y="899"/>
                    </a:lnTo>
                    <a:lnTo>
                      <a:pt x="228" y="897"/>
                    </a:lnTo>
                    <a:lnTo>
                      <a:pt x="228" y="895"/>
                    </a:lnTo>
                    <a:lnTo>
                      <a:pt x="230" y="894"/>
                    </a:lnTo>
                    <a:lnTo>
                      <a:pt x="231" y="892"/>
                    </a:lnTo>
                    <a:lnTo>
                      <a:pt x="242" y="892"/>
                    </a:lnTo>
                    <a:lnTo>
                      <a:pt x="260" y="891"/>
                    </a:lnTo>
                    <a:lnTo>
                      <a:pt x="268" y="890"/>
                    </a:lnTo>
                    <a:lnTo>
                      <a:pt x="276" y="889"/>
                    </a:lnTo>
                    <a:lnTo>
                      <a:pt x="281" y="888"/>
                    </a:lnTo>
                    <a:lnTo>
                      <a:pt x="283" y="887"/>
                    </a:lnTo>
                    <a:lnTo>
                      <a:pt x="285" y="887"/>
                    </a:lnTo>
                    <a:lnTo>
                      <a:pt x="287" y="884"/>
                    </a:lnTo>
                    <a:lnTo>
                      <a:pt x="290" y="881"/>
                    </a:lnTo>
                    <a:lnTo>
                      <a:pt x="292" y="870"/>
                    </a:lnTo>
                    <a:lnTo>
                      <a:pt x="299" y="852"/>
                    </a:lnTo>
                    <a:lnTo>
                      <a:pt x="303" y="843"/>
                    </a:lnTo>
                    <a:lnTo>
                      <a:pt x="308" y="835"/>
                    </a:lnTo>
                    <a:lnTo>
                      <a:pt x="311" y="829"/>
                    </a:lnTo>
                    <a:lnTo>
                      <a:pt x="314" y="827"/>
                    </a:lnTo>
                    <a:lnTo>
                      <a:pt x="319" y="821"/>
                    </a:lnTo>
                    <a:lnTo>
                      <a:pt x="324" y="817"/>
                    </a:lnTo>
                    <a:lnTo>
                      <a:pt x="326" y="814"/>
                    </a:lnTo>
                    <a:lnTo>
                      <a:pt x="327" y="812"/>
                    </a:lnTo>
                    <a:lnTo>
                      <a:pt x="333" y="805"/>
                    </a:lnTo>
                    <a:lnTo>
                      <a:pt x="338" y="799"/>
                    </a:lnTo>
                    <a:lnTo>
                      <a:pt x="340" y="794"/>
                    </a:lnTo>
                    <a:lnTo>
                      <a:pt x="345" y="788"/>
                    </a:lnTo>
                    <a:lnTo>
                      <a:pt x="347" y="785"/>
                    </a:lnTo>
                    <a:lnTo>
                      <a:pt x="348" y="782"/>
                    </a:lnTo>
                    <a:lnTo>
                      <a:pt x="348" y="780"/>
                    </a:lnTo>
                    <a:lnTo>
                      <a:pt x="347" y="778"/>
                    </a:lnTo>
                    <a:lnTo>
                      <a:pt x="346" y="775"/>
                    </a:lnTo>
                    <a:lnTo>
                      <a:pt x="344" y="773"/>
                    </a:lnTo>
                    <a:lnTo>
                      <a:pt x="342" y="773"/>
                    </a:lnTo>
                    <a:lnTo>
                      <a:pt x="339" y="769"/>
                    </a:lnTo>
                    <a:lnTo>
                      <a:pt x="335" y="767"/>
                    </a:lnTo>
                    <a:lnTo>
                      <a:pt x="335" y="764"/>
                    </a:lnTo>
                    <a:lnTo>
                      <a:pt x="333" y="763"/>
                    </a:lnTo>
                    <a:lnTo>
                      <a:pt x="332" y="761"/>
                    </a:lnTo>
                    <a:lnTo>
                      <a:pt x="328" y="760"/>
                    </a:lnTo>
                    <a:lnTo>
                      <a:pt x="325" y="758"/>
                    </a:lnTo>
                    <a:lnTo>
                      <a:pt x="322" y="755"/>
                    </a:lnTo>
                    <a:lnTo>
                      <a:pt x="319" y="752"/>
                    </a:lnTo>
                    <a:lnTo>
                      <a:pt x="315" y="744"/>
                    </a:lnTo>
                    <a:lnTo>
                      <a:pt x="311" y="735"/>
                    </a:lnTo>
                    <a:lnTo>
                      <a:pt x="308" y="724"/>
                    </a:lnTo>
                    <a:lnTo>
                      <a:pt x="305" y="712"/>
                    </a:lnTo>
                    <a:lnTo>
                      <a:pt x="302" y="699"/>
                    </a:lnTo>
                    <a:lnTo>
                      <a:pt x="301" y="686"/>
                    </a:lnTo>
                    <a:lnTo>
                      <a:pt x="298" y="660"/>
                    </a:lnTo>
                    <a:lnTo>
                      <a:pt x="296" y="638"/>
                    </a:lnTo>
                    <a:lnTo>
                      <a:pt x="294" y="629"/>
                    </a:lnTo>
                    <a:lnTo>
                      <a:pt x="292" y="621"/>
                    </a:lnTo>
                    <a:lnTo>
                      <a:pt x="291" y="619"/>
                    </a:lnTo>
                    <a:lnTo>
                      <a:pt x="290" y="616"/>
                    </a:lnTo>
                    <a:lnTo>
                      <a:pt x="288" y="615"/>
                    </a:lnTo>
                    <a:lnTo>
                      <a:pt x="287" y="614"/>
                    </a:lnTo>
                    <a:lnTo>
                      <a:pt x="285" y="611"/>
                    </a:lnTo>
                    <a:lnTo>
                      <a:pt x="282" y="608"/>
                    </a:lnTo>
                    <a:lnTo>
                      <a:pt x="278" y="607"/>
                    </a:lnTo>
                    <a:lnTo>
                      <a:pt x="274" y="606"/>
                    </a:lnTo>
                    <a:lnTo>
                      <a:pt x="263" y="608"/>
                    </a:lnTo>
                    <a:lnTo>
                      <a:pt x="251" y="611"/>
                    </a:lnTo>
                    <a:lnTo>
                      <a:pt x="226" y="620"/>
                    </a:lnTo>
                    <a:lnTo>
                      <a:pt x="212" y="625"/>
                    </a:lnTo>
                    <a:lnTo>
                      <a:pt x="211" y="626"/>
                    </a:lnTo>
                    <a:lnTo>
                      <a:pt x="209" y="627"/>
                    </a:lnTo>
                    <a:lnTo>
                      <a:pt x="207" y="627"/>
                    </a:lnTo>
                    <a:lnTo>
                      <a:pt x="205" y="627"/>
                    </a:lnTo>
                    <a:lnTo>
                      <a:pt x="201" y="627"/>
                    </a:lnTo>
                    <a:lnTo>
                      <a:pt x="197" y="626"/>
                    </a:lnTo>
                    <a:lnTo>
                      <a:pt x="168" y="588"/>
                    </a:lnTo>
                    <a:lnTo>
                      <a:pt x="168" y="588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Arial"/>
                </a:endParaRPr>
              </a:p>
            </p:txBody>
          </p:sp>
          <p:sp>
            <p:nvSpPr>
              <p:cNvPr id="205" name="Freeform 71"/>
              <p:cNvSpPr>
                <a:spLocks/>
              </p:cNvSpPr>
              <p:nvPr/>
            </p:nvSpPr>
            <p:spPr bwMode="auto">
              <a:xfrm>
                <a:off x="6918598" y="4951361"/>
                <a:ext cx="826615" cy="1849087"/>
              </a:xfrm>
              <a:custGeom>
                <a:avLst/>
                <a:gdLst>
                  <a:gd name="T0" fmla="*/ 1369 w 2029"/>
                  <a:gd name="T1" fmla="*/ 217 h 5035"/>
                  <a:gd name="T2" fmla="*/ 1460 w 2029"/>
                  <a:gd name="T3" fmla="*/ 308 h 5035"/>
                  <a:gd name="T4" fmla="*/ 1406 w 2029"/>
                  <a:gd name="T5" fmla="*/ 499 h 5035"/>
                  <a:gd name="T6" fmla="*/ 1681 w 2029"/>
                  <a:gd name="T7" fmla="*/ 583 h 5035"/>
                  <a:gd name="T8" fmla="*/ 1613 w 2029"/>
                  <a:gd name="T9" fmla="*/ 792 h 5035"/>
                  <a:gd name="T10" fmla="*/ 1799 w 2029"/>
                  <a:gd name="T11" fmla="*/ 1043 h 5035"/>
                  <a:gd name="T12" fmla="*/ 1985 w 2029"/>
                  <a:gd name="T13" fmla="*/ 1293 h 5035"/>
                  <a:gd name="T14" fmla="*/ 1968 w 2029"/>
                  <a:gd name="T15" fmla="*/ 1789 h 5035"/>
                  <a:gd name="T16" fmla="*/ 2027 w 2029"/>
                  <a:gd name="T17" fmla="*/ 1843 h 5035"/>
                  <a:gd name="T18" fmla="*/ 2004 w 2029"/>
                  <a:gd name="T19" fmla="*/ 2067 h 5035"/>
                  <a:gd name="T20" fmla="*/ 1810 w 2029"/>
                  <a:gd name="T21" fmla="*/ 2302 h 5035"/>
                  <a:gd name="T22" fmla="*/ 1670 w 2029"/>
                  <a:gd name="T23" fmla="*/ 2515 h 5035"/>
                  <a:gd name="T24" fmla="*/ 1568 w 2029"/>
                  <a:gd name="T25" fmla="*/ 2715 h 5035"/>
                  <a:gd name="T26" fmla="*/ 1564 w 2029"/>
                  <a:gd name="T27" fmla="*/ 2936 h 5035"/>
                  <a:gd name="T28" fmla="*/ 1843 w 2029"/>
                  <a:gd name="T29" fmla="*/ 2856 h 5035"/>
                  <a:gd name="T30" fmla="*/ 1774 w 2029"/>
                  <a:gd name="T31" fmla="*/ 2971 h 5035"/>
                  <a:gd name="T32" fmla="*/ 1798 w 2029"/>
                  <a:gd name="T33" fmla="*/ 3090 h 5035"/>
                  <a:gd name="T34" fmla="*/ 1637 w 2029"/>
                  <a:gd name="T35" fmla="*/ 3138 h 5035"/>
                  <a:gd name="T36" fmla="*/ 1562 w 2029"/>
                  <a:gd name="T37" fmla="*/ 3227 h 5035"/>
                  <a:gd name="T38" fmla="*/ 1296 w 2029"/>
                  <a:gd name="T39" fmla="*/ 3412 h 5035"/>
                  <a:gd name="T40" fmla="*/ 1151 w 2029"/>
                  <a:gd name="T41" fmla="*/ 3653 h 5035"/>
                  <a:gd name="T42" fmla="*/ 1035 w 2029"/>
                  <a:gd name="T43" fmla="*/ 3521 h 5035"/>
                  <a:gd name="T44" fmla="*/ 930 w 2029"/>
                  <a:gd name="T45" fmla="*/ 3584 h 5035"/>
                  <a:gd name="T46" fmla="*/ 1000 w 2029"/>
                  <a:gd name="T47" fmla="*/ 3777 h 5035"/>
                  <a:gd name="T48" fmla="*/ 1013 w 2029"/>
                  <a:gd name="T49" fmla="*/ 3910 h 5035"/>
                  <a:gd name="T50" fmla="*/ 1182 w 2029"/>
                  <a:gd name="T51" fmla="*/ 3872 h 5035"/>
                  <a:gd name="T52" fmla="*/ 1401 w 2029"/>
                  <a:gd name="T53" fmla="*/ 3922 h 5035"/>
                  <a:gd name="T54" fmla="*/ 1467 w 2029"/>
                  <a:gd name="T55" fmla="*/ 4155 h 5035"/>
                  <a:gd name="T56" fmla="*/ 1559 w 2029"/>
                  <a:gd name="T57" fmla="*/ 4296 h 5035"/>
                  <a:gd name="T58" fmla="*/ 1529 w 2029"/>
                  <a:gd name="T59" fmla="*/ 4493 h 5035"/>
                  <a:gd name="T60" fmla="*/ 1361 w 2029"/>
                  <a:gd name="T61" fmla="*/ 4760 h 5035"/>
                  <a:gd name="T62" fmla="*/ 1257 w 2029"/>
                  <a:gd name="T63" fmla="*/ 4768 h 5035"/>
                  <a:gd name="T64" fmla="*/ 1407 w 2029"/>
                  <a:gd name="T65" fmla="*/ 4926 h 5035"/>
                  <a:gd name="T66" fmla="*/ 1244 w 2029"/>
                  <a:gd name="T67" fmla="*/ 4985 h 5035"/>
                  <a:gd name="T68" fmla="*/ 1006 w 2029"/>
                  <a:gd name="T69" fmla="*/ 5011 h 5035"/>
                  <a:gd name="T70" fmla="*/ 867 w 2029"/>
                  <a:gd name="T71" fmla="*/ 5001 h 5035"/>
                  <a:gd name="T72" fmla="*/ 740 w 2029"/>
                  <a:gd name="T73" fmla="*/ 4988 h 5035"/>
                  <a:gd name="T74" fmla="*/ 611 w 2029"/>
                  <a:gd name="T75" fmla="*/ 4851 h 5035"/>
                  <a:gd name="T76" fmla="*/ 383 w 2029"/>
                  <a:gd name="T77" fmla="*/ 5034 h 5035"/>
                  <a:gd name="T78" fmla="*/ 389 w 2029"/>
                  <a:gd name="T79" fmla="*/ 4873 h 5035"/>
                  <a:gd name="T80" fmla="*/ 377 w 2029"/>
                  <a:gd name="T81" fmla="*/ 4740 h 5035"/>
                  <a:gd name="T82" fmla="*/ 226 w 2029"/>
                  <a:gd name="T83" fmla="*/ 4637 h 5035"/>
                  <a:gd name="T84" fmla="*/ 346 w 2029"/>
                  <a:gd name="T85" fmla="*/ 4348 h 5035"/>
                  <a:gd name="T86" fmla="*/ 465 w 2029"/>
                  <a:gd name="T87" fmla="*/ 4223 h 5035"/>
                  <a:gd name="T88" fmla="*/ 562 w 2029"/>
                  <a:gd name="T89" fmla="*/ 4026 h 5035"/>
                  <a:gd name="T90" fmla="*/ 454 w 2029"/>
                  <a:gd name="T91" fmla="*/ 4039 h 5035"/>
                  <a:gd name="T92" fmla="*/ 563 w 2029"/>
                  <a:gd name="T93" fmla="*/ 3850 h 5035"/>
                  <a:gd name="T94" fmla="*/ 588 w 2029"/>
                  <a:gd name="T95" fmla="*/ 3634 h 5035"/>
                  <a:gd name="T96" fmla="*/ 686 w 2029"/>
                  <a:gd name="T97" fmla="*/ 3512 h 5035"/>
                  <a:gd name="T98" fmla="*/ 704 w 2029"/>
                  <a:gd name="T99" fmla="*/ 3387 h 5035"/>
                  <a:gd name="T100" fmla="*/ 763 w 2029"/>
                  <a:gd name="T101" fmla="*/ 3309 h 5035"/>
                  <a:gd name="T102" fmla="*/ 787 w 2029"/>
                  <a:gd name="T103" fmla="*/ 3177 h 5035"/>
                  <a:gd name="T104" fmla="*/ 836 w 2029"/>
                  <a:gd name="T105" fmla="*/ 3057 h 5035"/>
                  <a:gd name="T106" fmla="*/ 684 w 2029"/>
                  <a:gd name="T107" fmla="*/ 3048 h 5035"/>
                  <a:gd name="T108" fmla="*/ 583 w 2029"/>
                  <a:gd name="T109" fmla="*/ 2894 h 5035"/>
                  <a:gd name="T110" fmla="*/ 311 w 2029"/>
                  <a:gd name="T111" fmla="*/ 2896 h 5035"/>
                  <a:gd name="T112" fmla="*/ 96 w 2029"/>
                  <a:gd name="T113" fmla="*/ 2780 h 5035"/>
                  <a:gd name="T114" fmla="*/ 878 w 2029"/>
                  <a:gd name="T115" fmla="*/ 1039 h 5035"/>
                  <a:gd name="T116" fmla="*/ 1246 w 2029"/>
                  <a:gd name="T117" fmla="*/ 1074 h 5035"/>
                  <a:gd name="T118" fmla="*/ 1424 w 2029"/>
                  <a:gd name="T119" fmla="*/ 1088 h 5035"/>
                  <a:gd name="T120" fmla="*/ 1445 w 2029"/>
                  <a:gd name="T121" fmla="*/ 965 h 5035"/>
                  <a:gd name="T122" fmla="*/ 1207 w 2029"/>
                  <a:gd name="T123" fmla="*/ 415 h 5035"/>
                  <a:gd name="T124" fmla="*/ 977 w 2029"/>
                  <a:gd name="T125" fmla="*/ 250 h 5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29" h="5035">
                    <a:moveTo>
                      <a:pt x="1148" y="169"/>
                    </a:moveTo>
                    <a:lnTo>
                      <a:pt x="1147" y="170"/>
                    </a:lnTo>
                    <a:lnTo>
                      <a:pt x="1146" y="172"/>
                    </a:lnTo>
                    <a:lnTo>
                      <a:pt x="1144" y="176"/>
                    </a:lnTo>
                    <a:lnTo>
                      <a:pt x="1140" y="179"/>
                    </a:lnTo>
                    <a:lnTo>
                      <a:pt x="1139" y="181"/>
                    </a:lnTo>
                    <a:lnTo>
                      <a:pt x="1139" y="182"/>
                    </a:lnTo>
                    <a:lnTo>
                      <a:pt x="1139" y="184"/>
                    </a:lnTo>
                    <a:lnTo>
                      <a:pt x="1141" y="184"/>
                    </a:lnTo>
                    <a:lnTo>
                      <a:pt x="1174" y="189"/>
                    </a:lnTo>
                    <a:lnTo>
                      <a:pt x="1208" y="193"/>
                    </a:lnTo>
                    <a:lnTo>
                      <a:pt x="1243" y="196"/>
                    </a:lnTo>
                    <a:lnTo>
                      <a:pt x="1280" y="197"/>
                    </a:lnTo>
                    <a:lnTo>
                      <a:pt x="1291" y="197"/>
                    </a:lnTo>
                    <a:lnTo>
                      <a:pt x="1302" y="198"/>
                    </a:lnTo>
                    <a:lnTo>
                      <a:pt x="1312" y="199"/>
                    </a:lnTo>
                    <a:lnTo>
                      <a:pt x="1323" y="201"/>
                    </a:lnTo>
                    <a:lnTo>
                      <a:pt x="1333" y="203"/>
                    </a:lnTo>
                    <a:lnTo>
                      <a:pt x="1342" y="206"/>
                    </a:lnTo>
                    <a:lnTo>
                      <a:pt x="1351" y="209"/>
                    </a:lnTo>
                    <a:lnTo>
                      <a:pt x="1360" y="212"/>
                    </a:lnTo>
                    <a:lnTo>
                      <a:pt x="1369" y="217"/>
                    </a:lnTo>
                    <a:lnTo>
                      <a:pt x="1378" y="221"/>
                    </a:lnTo>
                    <a:lnTo>
                      <a:pt x="1386" y="226"/>
                    </a:lnTo>
                    <a:lnTo>
                      <a:pt x="1394" y="232"/>
                    </a:lnTo>
                    <a:lnTo>
                      <a:pt x="1401" y="238"/>
                    </a:lnTo>
                    <a:lnTo>
                      <a:pt x="1408" y="245"/>
                    </a:lnTo>
                    <a:lnTo>
                      <a:pt x="1416" y="252"/>
                    </a:lnTo>
                    <a:lnTo>
                      <a:pt x="1422" y="259"/>
                    </a:lnTo>
                    <a:lnTo>
                      <a:pt x="1428" y="266"/>
                    </a:lnTo>
                    <a:lnTo>
                      <a:pt x="1430" y="269"/>
                    </a:lnTo>
                    <a:lnTo>
                      <a:pt x="1430" y="272"/>
                    </a:lnTo>
                    <a:lnTo>
                      <a:pt x="1432" y="275"/>
                    </a:lnTo>
                    <a:lnTo>
                      <a:pt x="1434" y="277"/>
                    </a:lnTo>
                    <a:lnTo>
                      <a:pt x="1436" y="279"/>
                    </a:lnTo>
                    <a:lnTo>
                      <a:pt x="1442" y="286"/>
                    </a:lnTo>
                    <a:lnTo>
                      <a:pt x="1447" y="292"/>
                    </a:lnTo>
                    <a:lnTo>
                      <a:pt x="1450" y="294"/>
                    </a:lnTo>
                    <a:lnTo>
                      <a:pt x="1452" y="297"/>
                    </a:lnTo>
                    <a:lnTo>
                      <a:pt x="1455" y="300"/>
                    </a:lnTo>
                    <a:lnTo>
                      <a:pt x="1459" y="303"/>
                    </a:lnTo>
                    <a:lnTo>
                      <a:pt x="1460" y="305"/>
                    </a:lnTo>
                    <a:lnTo>
                      <a:pt x="1460" y="306"/>
                    </a:lnTo>
                    <a:lnTo>
                      <a:pt x="1460" y="308"/>
                    </a:lnTo>
                    <a:lnTo>
                      <a:pt x="1459" y="310"/>
                    </a:lnTo>
                    <a:lnTo>
                      <a:pt x="1458" y="311"/>
                    </a:lnTo>
                    <a:lnTo>
                      <a:pt x="1453" y="314"/>
                    </a:lnTo>
                    <a:lnTo>
                      <a:pt x="1448" y="316"/>
                    </a:lnTo>
                    <a:lnTo>
                      <a:pt x="1442" y="317"/>
                    </a:lnTo>
                    <a:lnTo>
                      <a:pt x="1436" y="317"/>
                    </a:lnTo>
                    <a:lnTo>
                      <a:pt x="1428" y="316"/>
                    </a:lnTo>
                    <a:lnTo>
                      <a:pt x="1422" y="316"/>
                    </a:lnTo>
                    <a:lnTo>
                      <a:pt x="1415" y="317"/>
                    </a:lnTo>
                    <a:lnTo>
                      <a:pt x="1408" y="318"/>
                    </a:lnTo>
                    <a:lnTo>
                      <a:pt x="1407" y="320"/>
                    </a:lnTo>
                    <a:lnTo>
                      <a:pt x="1406" y="323"/>
                    </a:lnTo>
                    <a:lnTo>
                      <a:pt x="1405" y="327"/>
                    </a:lnTo>
                    <a:lnTo>
                      <a:pt x="1405" y="332"/>
                    </a:lnTo>
                    <a:lnTo>
                      <a:pt x="1406" y="345"/>
                    </a:lnTo>
                    <a:lnTo>
                      <a:pt x="1408" y="361"/>
                    </a:lnTo>
                    <a:lnTo>
                      <a:pt x="1412" y="393"/>
                    </a:lnTo>
                    <a:lnTo>
                      <a:pt x="1415" y="418"/>
                    </a:lnTo>
                    <a:lnTo>
                      <a:pt x="1412" y="443"/>
                    </a:lnTo>
                    <a:lnTo>
                      <a:pt x="1407" y="472"/>
                    </a:lnTo>
                    <a:lnTo>
                      <a:pt x="1406" y="487"/>
                    </a:lnTo>
                    <a:lnTo>
                      <a:pt x="1406" y="499"/>
                    </a:lnTo>
                    <a:lnTo>
                      <a:pt x="1407" y="506"/>
                    </a:lnTo>
                    <a:lnTo>
                      <a:pt x="1409" y="511"/>
                    </a:lnTo>
                    <a:lnTo>
                      <a:pt x="1412" y="515"/>
                    </a:lnTo>
                    <a:lnTo>
                      <a:pt x="1415" y="518"/>
                    </a:lnTo>
                    <a:lnTo>
                      <a:pt x="1426" y="523"/>
                    </a:lnTo>
                    <a:lnTo>
                      <a:pt x="1443" y="528"/>
                    </a:lnTo>
                    <a:lnTo>
                      <a:pt x="1462" y="534"/>
                    </a:lnTo>
                    <a:lnTo>
                      <a:pt x="1484" y="539"/>
                    </a:lnTo>
                    <a:lnTo>
                      <a:pt x="1505" y="544"/>
                    </a:lnTo>
                    <a:lnTo>
                      <a:pt x="1525" y="550"/>
                    </a:lnTo>
                    <a:lnTo>
                      <a:pt x="1542" y="555"/>
                    </a:lnTo>
                    <a:lnTo>
                      <a:pt x="1554" y="560"/>
                    </a:lnTo>
                    <a:lnTo>
                      <a:pt x="1561" y="564"/>
                    </a:lnTo>
                    <a:lnTo>
                      <a:pt x="1569" y="567"/>
                    </a:lnTo>
                    <a:lnTo>
                      <a:pt x="1577" y="569"/>
                    </a:lnTo>
                    <a:lnTo>
                      <a:pt x="1586" y="571"/>
                    </a:lnTo>
                    <a:lnTo>
                      <a:pt x="1606" y="572"/>
                    </a:lnTo>
                    <a:lnTo>
                      <a:pt x="1626" y="573"/>
                    </a:lnTo>
                    <a:lnTo>
                      <a:pt x="1646" y="575"/>
                    </a:lnTo>
                    <a:lnTo>
                      <a:pt x="1665" y="578"/>
                    </a:lnTo>
                    <a:lnTo>
                      <a:pt x="1673" y="580"/>
                    </a:lnTo>
                    <a:lnTo>
                      <a:pt x="1681" y="583"/>
                    </a:lnTo>
                    <a:lnTo>
                      <a:pt x="1688" y="587"/>
                    </a:lnTo>
                    <a:lnTo>
                      <a:pt x="1694" y="593"/>
                    </a:lnTo>
                    <a:lnTo>
                      <a:pt x="1695" y="594"/>
                    </a:lnTo>
                    <a:lnTo>
                      <a:pt x="1699" y="596"/>
                    </a:lnTo>
                    <a:lnTo>
                      <a:pt x="1700" y="599"/>
                    </a:lnTo>
                    <a:lnTo>
                      <a:pt x="1701" y="602"/>
                    </a:lnTo>
                    <a:lnTo>
                      <a:pt x="1701" y="606"/>
                    </a:lnTo>
                    <a:lnTo>
                      <a:pt x="1700" y="614"/>
                    </a:lnTo>
                    <a:lnTo>
                      <a:pt x="1697" y="622"/>
                    </a:lnTo>
                    <a:lnTo>
                      <a:pt x="1693" y="632"/>
                    </a:lnTo>
                    <a:lnTo>
                      <a:pt x="1687" y="642"/>
                    </a:lnTo>
                    <a:lnTo>
                      <a:pt x="1681" y="653"/>
                    </a:lnTo>
                    <a:lnTo>
                      <a:pt x="1674" y="664"/>
                    </a:lnTo>
                    <a:lnTo>
                      <a:pt x="1659" y="687"/>
                    </a:lnTo>
                    <a:lnTo>
                      <a:pt x="1645" y="710"/>
                    </a:lnTo>
                    <a:lnTo>
                      <a:pt x="1638" y="720"/>
                    </a:lnTo>
                    <a:lnTo>
                      <a:pt x="1632" y="730"/>
                    </a:lnTo>
                    <a:lnTo>
                      <a:pt x="1628" y="740"/>
                    </a:lnTo>
                    <a:lnTo>
                      <a:pt x="1625" y="748"/>
                    </a:lnTo>
                    <a:lnTo>
                      <a:pt x="1619" y="766"/>
                    </a:lnTo>
                    <a:lnTo>
                      <a:pt x="1615" y="783"/>
                    </a:lnTo>
                    <a:lnTo>
                      <a:pt x="1613" y="792"/>
                    </a:lnTo>
                    <a:lnTo>
                      <a:pt x="1613" y="800"/>
                    </a:lnTo>
                    <a:lnTo>
                      <a:pt x="1614" y="809"/>
                    </a:lnTo>
                    <a:lnTo>
                      <a:pt x="1617" y="818"/>
                    </a:lnTo>
                    <a:lnTo>
                      <a:pt x="1620" y="822"/>
                    </a:lnTo>
                    <a:lnTo>
                      <a:pt x="1626" y="828"/>
                    </a:lnTo>
                    <a:lnTo>
                      <a:pt x="1634" y="835"/>
                    </a:lnTo>
                    <a:lnTo>
                      <a:pt x="1642" y="841"/>
                    </a:lnTo>
                    <a:lnTo>
                      <a:pt x="1659" y="855"/>
                    </a:lnTo>
                    <a:lnTo>
                      <a:pt x="1669" y="864"/>
                    </a:lnTo>
                    <a:lnTo>
                      <a:pt x="1678" y="875"/>
                    </a:lnTo>
                    <a:lnTo>
                      <a:pt x="1688" y="889"/>
                    </a:lnTo>
                    <a:lnTo>
                      <a:pt x="1694" y="896"/>
                    </a:lnTo>
                    <a:lnTo>
                      <a:pt x="1699" y="904"/>
                    </a:lnTo>
                    <a:lnTo>
                      <a:pt x="1703" y="911"/>
                    </a:lnTo>
                    <a:lnTo>
                      <a:pt x="1706" y="918"/>
                    </a:lnTo>
                    <a:lnTo>
                      <a:pt x="1709" y="924"/>
                    </a:lnTo>
                    <a:lnTo>
                      <a:pt x="1714" y="932"/>
                    </a:lnTo>
                    <a:lnTo>
                      <a:pt x="1721" y="942"/>
                    </a:lnTo>
                    <a:lnTo>
                      <a:pt x="1730" y="954"/>
                    </a:lnTo>
                    <a:lnTo>
                      <a:pt x="1751" y="982"/>
                    </a:lnTo>
                    <a:lnTo>
                      <a:pt x="1776" y="1013"/>
                    </a:lnTo>
                    <a:lnTo>
                      <a:pt x="1799" y="1043"/>
                    </a:lnTo>
                    <a:lnTo>
                      <a:pt x="1821" y="1069"/>
                    </a:lnTo>
                    <a:lnTo>
                      <a:pt x="1837" y="1089"/>
                    </a:lnTo>
                    <a:lnTo>
                      <a:pt x="1844" y="1100"/>
                    </a:lnTo>
                    <a:lnTo>
                      <a:pt x="1856" y="1128"/>
                    </a:lnTo>
                    <a:lnTo>
                      <a:pt x="1865" y="1154"/>
                    </a:lnTo>
                    <a:lnTo>
                      <a:pt x="1868" y="1160"/>
                    </a:lnTo>
                    <a:lnTo>
                      <a:pt x="1871" y="1165"/>
                    </a:lnTo>
                    <a:lnTo>
                      <a:pt x="1875" y="1171"/>
                    </a:lnTo>
                    <a:lnTo>
                      <a:pt x="1879" y="1176"/>
                    </a:lnTo>
                    <a:lnTo>
                      <a:pt x="1884" y="1181"/>
                    </a:lnTo>
                    <a:lnTo>
                      <a:pt x="1890" y="1185"/>
                    </a:lnTo>
                    <a:lnTo>
                      <a:pt x="1897" y="1189"/>
                    </a:lnTo>
                    <a:lnTo>
                      <a:pt x="1904" y="1193"/>
                    </a:lnTo>
                    <a:lnTo>
                      <a:pt x="1919" y="1200"/>
                    </a:lnTo>
                    <a:lnTo>
                      <a:pt x="1931" y="1209"/>
                    </a:lnTo>
                    <a:lnTo>
                      <a:pt x="1942" y="1218"/>
                    </a:lnTo>
                    <a:lnTo>
                      <a:pt x="1952" y="1229"/>
                    </a:lnTo>
                    <a:lnTo>
                      <a:pt x="1960" y="1240"/>
                    </a:lnTo>
                    <a:lnTo>
                      <a:pt x="1969" y="1253"/>
                    </a:lnTo>
                    <a:lnTo>
                      <a:pt x="1975" y="1266"/>
                    </a:lnTo>
                    <a:lnTo>
                      <a:pt x="1980" y="1279"/>
                    </a:lnTo>
                    <a:lnTo>
                      <a:pt x="1985" y="1293"/>
                    </a:lnTo>
                    <a:lnTo>
                      <a:pt x="1988" y="1308"/>
                    </a:lnTo>
                    <a:lnTo>
                      <a:pt x="1991" y="1323"/>
                    </a:lnTo>
                    <a:lnTo>
                      <a:pt x="1993" y="1337"/>
                    </a:lnTo>
                    <a:lnTo>
                      <a:pt x="1996" y="1367"/>
                    </a:lnTo>
                    <a:lnTo>
                      <a:pt x="1996" y="1396"/>
                    </a:lnTo>
                    <a:lnTo>
                      <a:pt x="1997" y="1424"/>
                    </a:lnTo>
                    <a:lnTo>
                      <a:pt x="2000" y="1452"/>
                    </a:lnTo>
                    <a:lnTo>
                      <a:pt x="2003" y="1479"/>
                    </a:lnTo>
                    <a:lnTo>
                      <a:pt x="2007" y="1508"/>
                    </a:lnTo>
                    <a:lnTo>
                      <a:pt x="2011" y="1535"/>
                    </a:lnTo>
                    <a:lnTo>
                      <a:pt x="2013" y="1563"/>
                    </a:lnTo>
                    <a:lnTo>
                      <a:pt x="2013" y="1578"/>
                    </a:lnTo>
                    <a:lnTo>
                      <a:pt x="2013" y="1593"/>
                    </a:lnTo>
                    <a:lnTo>
                      <a:pt x="2013" y="1608"/>
                    </a:lnTo>
                    <a:lnTo>
                      <a:pt x="2011" y="1623"/>
                    </a:lnTo>
                    <a:lnTo>
                      <a:pt x="2007" y="1655"/>
                    </a:lnTo>
                    <a:lnTo>
                      <a:pt x="2002" y="1687"/>
                    </a:lnTo>
                    <a:lnTo>
                      <a:pt x="1995" y="1720"/>
                    </a:lnTo>
                    <a:lnTo>
                      <a:pt x="1988" y="1750"/>
                    </a:lnTo>
                    <a:lnTo>
                      <a:pt x="1983" y="1762"/>
                    </a:lnTo>
                    <a:lnTo>
                      <a:pt x="1976" y="1775"/>
                    </a:lnTo>
                    <a:lnTo>
                      <a:pt x="1968" y="1789"/>
                    </a:lnTo>
                    <a:lnTo>
                      <a:pt x="1959" y="1802"/>
                    </a:lnTo>
                    <a:lnTo>
                      <a:pt x="1956" y="1808"/>
                    </a:lnTo>
                    <a:lnTo>
                      <a:pt x="1953" y="1815"/>
                    </a:lnTo>
                    <a:lnTo>
                      <a:pt x="1951" y="1821"/>
                    </a:lnTo>
                    <a:lnTo>
                      <a:pt x="1949" y="1827"/>
                    </a:lnTo>
                    <a:lnTo>
                      <a:pt x="1949" y="1832"/>
                    </a:lnTo>
                    <a:lnTo>
                      <a:pt x="1950" y="1838"/>
                    </a:lnTo>
                    <a:lnTo>
                      <a:pt x="1952" y="1843"/>
                    </a:lnTo>
                    <a:lnTo>
                      <a:pt x="1956" y="1847"/>
                    </a:lnTo>
                    <a:lnTo>
                      <a:pt x="1957" y="1848"/>
                    </a:lnTo>
                    <a:lnTo>
                      <a:pt x="1960" y="1851"/>
                    </a:lnTo>
                    <a:lnTo>
                      <a:pt x="1964" y="1853"/>
                    </a:lnTo>
                    <a:lnTo>
                      <a:pt x="1968" y="1854"/>
                    </a:lnTo>
                    <a:lnTo>
                      <a:pt x="1972" y="1854"/>
                    </a:lnTo>
                    <a:lnTo>
                      <a:pt x="1980" y="1853"/>
                    </a:lnTo>
                    <a:lnTo>
                      <a:pt x="1989" y="1851"/>
                    </a:lnTo>
                    <a:lnTo>
                      <a:pt x="1997" y="1848"/>
                    </a:lnTo>
                    <a:lnTo>
                      <a:pt x="2006" y="1845"/>
                    </a:lnTo>
                    <a:lnTo>
                      <a:pt x="2015" y="1843"/>
                    </a:lnTo>
                    <a:lnTo>
                      <a:pt x="2025" y="1842"/>
                    </a:lnTo>
                    <a:lnTo>
                      <a:pt x="2026" y="1842"/>
                    </a:lnTo>
                    <a:lnTo>
                      <a:pt x="2027" y="1843"/>
                    </a:lnTo>
                    <a:lnTo>
                      <a:pt x="2029" y="1844"/>
                    </a:lnTo>
                    <a:lnTo>
                      <a:pt x="2029" y="1847"/>
                    </a:lnTo>
                    <a:lnTo>
                      <a:pt x="2025" y="1860"/>
                    </a:lnTo>
                    <a:lnTo>
                      <a:pt x="2021" y="1872"/>
                    </a:lnTo>
                    <a:lnTo>
                      <a:pt x="2014" y="1876"/>
                    </a:lnTo>
                    <a:lnTo>
                      <a:pt x="2009" y="1881"/>
                    </a:lnTo>
                    <a:lnTo>
                      <a:pt x="2006" y="1887"/>
                    </a:lnTo>
                    <a:lnTo>
                      <a:pt x="2003" y="1893"/>
                    </a:lnTo>
                    <a:lnTo>
                      <a:pt x="2001" y="1900"/>
                    </a:lnTo>
                    <a:lnTo>
                      <a:pt x="2000" y="1908"/>
                    </a:lnTo>
                    <a:lnTo>
                      <a:pt x="2000" y="1915"/>
                    </a:lnTo>
                    <a:lnTo>
                      <a:pt x="2000" y="1923"/>
                    </a:lnTo>
                    <a:lnTo>
                      <a:pt x="2002" y="1939"/>
                    </a:lnTo>
                    <a:lnTo>
                      <a:pt x="2006" y="1955"/>
                    </a:lnTo>
                    <a:lnTo>
                      <a:pt x="2009" y="1969"/>
                    </a:lnTo>
                    <a:lnTo>
                      <a:pt x="2012" y="1980"/>
                    </a:lnTo>
                    <a:lnTo>
                      <a:pt x="2015" y="1995"/>
                    </a:lnTo>
                    <a:lnTo>
                      <a:pt x="2016" y="2010"/>
                    </a:lnTo>
                    <a:lnTo>
                      <a:pt x="2016" y="2024"/>
                    </a:lnTo>
                    <a:lnTo>
                      <a:pt x="2013" y="2039"/>
                    </a:lnTo>
                    <a:lnTo>
                      <a:pt x="2009" y="2053"/>
                    </a:lnTo>
                    <a:lnTo>
                      <a:pt x="2004" y="2067"/>
                    </a:lnTo>
                    <a:lnTo>
                      <a:pt x="1997" y="2080"/>
                    </a:lnTo>
                    <a:lnTo>
                      <a:pt x="1990" y="2093"/>
                    </a:lnTo>
                    <a:lnTo>
                      <a:pt x="1981" y="2106"/>
                    </a:lnTo>
                    <a:lnTo>
                      <a:pt x="1971" y="2118"/>
                    </a:lnTo>
                    <a:lnTo>
                      <a:pt x="1960" y="2129"/>
                    </a:lnTo>
                    <a:lnTo>
                      <a:pt x="1949" y="2139"/>
                    </a:lnTo>
                    <a:lnTo>
                      <a:pt x="1938" y="2149"/>
                    </a:lnTo>
                    <a:lnTo>
                      <a:pt x="1926" y="2158"/>
                    </a:lnTo>
                    <a:lnTo>
                      <a:pt x="1914" y="2166"/>
                    </a:lnTo>
                    <a:lnTo>
                      <a:pt x="1901" y="2172"/>
                    </a:lnTo>
                    <a:lnTo>
                      <a:pt x="1886" y="2180"/>
                    </a:lnTo>
                    <a:lnTo>
                      <a:pt x="1874" y="2186"/>
                    </a:lnTo>
                    <a:lnTo>
                      <a:pt x="1866" y="2192"/>
                    </a:lnTo>
                    <a:lnTo>
                      <a:pt x="1858" y="2198"/>
                    </a:lnTo>
                    <a:lnTo>
                      <a:pt x="1853" y="2205"/>
                    </a:lnTo>
                    <a:lnTo>
                      <a:pt x="1849" y="2214"/>
                    </a:lnTo>
                    <a:lnTo>
                      <a:pt x="1844" y="2225"/>
                    </a:lnTo>
                    <a:lnTo>
                      <a:pt x="1839" y="2241"/>
                    </a:lnTo>
                    <a:lnTo>
                      <a:pt x="1833" y="2258"/>
                    </a:lnTo>
                    <a:lnTo>
                      <a:pt x="1826" y="2274"/>
                    </a:lnTo>
                    <a:lnTo>
                      <a:pt x="1818" y="2288"/>
                    </a:lnTo>
                    <a:lnTo>
                      <a:pt x="1810" y="2302"/>
                    </a:lnTo>
                    <a:lnTo>
                      <a:pt x="1792" y="2330"/>
                    </a:lnTo>
                    <a:lnTo>
                      <a:pt x="1775" y="2359"/>
                    </a:lnTo>
                    <a:lnTo>
                      <a:pt x="1768" y="2368"/>
                    </a:lnTo>
                    <a:lnTo>
                      <a:pt x="1761" y="2377"/>
                    </a:lnTo>
                    <a:lnTo>
                      <a:pt x="1753" y="2385"/>
                    </a:lnTo>
                    <a:lnTo>
                      <a:pt x="1744" y="2392"/>
                    </a:lnTo>
                    <a:lnTo>
                      <a:pt x="1737" y="2400"/>
                    </a:lnTo>
                    <a:lnTo>
                      <a:pt x="1732" y="2409"/>
                    </a:lnTo>
                    <a:lnTo>
                      <a:pt x="1730" y="2413"/>
                    </a:lnTo>
                    <a:lnTo>
                      <a:pt x="1728" y="2418"/>
                    </a:lnTo>
                    <a:lnTo>
                      <a:pt x="1727" y="2422"/>
                    </a:lnTo>
                    <a:lnTo>
                      <a:pt x="1727" y="2428"/>
                    </a:lnTo>
                    <a:lnTo>
                      <a:pt x="1726" y="2435"/>
                    </a:lnTo>
                    <a:lnTo>
                      <a:pt x="1725" y="2443"/>
                    </a:lnTo>
                    <a:lnTo>
                      <a:pt x="1722" y="2451"/>
                    </a:lnTo>
                    <a:lnTo>
                      <a:pt x="1719" y="2458"/>
                    </a:lnTo>
                    <a:lnTo>
                      <a:pt x="1715" y="2465"/>
                    </a:lnTo>
                    <a:lnTo>
                      <a:pt x="1710" y="2473"/>
                    </a:lnTo>
                    <a:lnTo>
                      <a:pt x="1705" y="2480"/>
                    </a:lnTo>
                    <a:lnTo>
                      <a:pt x="1699" y="2487"/>
                    </a:lnTo>
                    <a:lnTo>
                      <a:pt x="1685" y="2501"/>
                    </a:lnTo>
                    <a:lnTo>
                      <a:pt x="1670" y="2515"/>
                    </a:lnTo>
                    <a:lnTo>
                      <a:pt x="1655" y="2528"/>
                    </a:lnTo>
                    <a:lnTo>
                      <a:pt x="1638" y="2540"/>
                    </a:lnTo>
                    <a:lnTo>
                      <a:pt x="1607" y="2564"/>
                    </a:lnTo>
                    <a:lnTo>
                      <a:pt x="1580" y="2585"/>
                    </a:lnTo>
                    <a:lnTo>
                      <a:pt x="1570" y="2595"/>
                    </a:lnTo>
                    <a:lnTo>
                      <a:pt x="1563" y="2604"/>
                    </a:lnTo>
                    <a:lnTo>
                      <a:pt x="1561" y="2608"/>
                    </a:lnTo>
                    <a:lnTo>
                      <a:pt x="1560" y="2612"/>
                    </a:lnTo>
                    <a:lnTo>
                      <a:pt x="1560" y="2617"/>
                    </a:lnTo>
                    <a:lnTo>
                      <a:pt x="1560" y="2620"/>
                    </a:lnTo>
                    <a:lnTo>
                      <a:pt x="1565" y="2636"/>
                    </a:lnTo>
                    <a:lnTo>
                      <a:pt x="1570" y="2658"/>
                    </a:lnTo>
                    <a:lnTo>
                      <a:pt x="1575" y="2680"/>
                    </a:lnTo>
                    <a:lnTo>
                      <a:pt x="1579" y="2694"/>
                    </a:lnTo>
                    <a:lnTo>
                      <a:pt x="1581" y="2701"/>
                    </a:lnTo>
                    <a:lnTo>
                      <a:pt x="1581" y="2705"/>
                    </a:lnTo>
                    <a:lnTo>
                      <a:pt x="1581" y="2709"/>
                    </a:lnTo>
                    <a:lnTo>
                      <a:pt x="1580" y="2711"/>
                    </a:lnTo>
                    <a:lnTo>
                      <a:pt x="1577" y="2713"/>
                    </a:lnTo>
                    <a:lnTo>
                      <a:pt x="1575" y="2714"/>
                    </a:lnTo>
                    <a:lnTo>
                      <a:pt x="1571" y="2714"/>
                    </a:lnTo>
                    <a:lnTo>
                      <a:pt x="1568" y="2715"/>
                    </a:lnTo>
                    <a:lnTo>
                      <a:pt x="1560" y="2715"/>
                    </a:lnTo>
                    <a:lnTo>
                      <a:pt x="1552" y="2715"/>
                    </a:lnTo>
                    <a:lnTo>
                      <a:pt x="1548" y="2716"/>
                    </a:lnTo>
                    <a:lnTo>
                      <a:pt x="1545" y="2718"/>
                    </a:lnTo>
                    <a:lnTo>
                      <a:pt x="1543" y="2720"/>
                    </a:lnTo>
                    <a:lnTo>
                      <a:pt x="1541" y="2723"/>
                    </a:lnTo>
                    <a:lnTo>
                      <a:pt x="1538" y="2736"/>
                    </a:lnTo>
                    <a:lnTo>
                      <a:pt x="1534" y="2749"/>
                    </a:lnTo>
                    <a:lnTo>
                      <a:pt x="1532" y="2763"/>
                    </a:lnTo>
                    <a:lnTo>
                      <a:pt x="1531" y="2776"/>
                    </a:lnTo>
                    <a:lnTo>
                      <a:pt x="1530" y="2790"/>
                    </a:lnTo>
                    <a:lnTo>
                      <a:pt x="1530" y="2804"/>
                    </a:lnTo>
                    <a:lnTo>
                      <a:pt x="1531" y="2818"/>
                    </a:lnTo>
                    <a:lnTo>
                      <a:pt x="1532" y="2831"/>
                    </a:lnTo>
                    <a:lnTo>
                      <a:pt x="1534" y="2845"/>
                    </a:lnTo>
                    <a:lnTo>
                      <a:pt x="1537" y="2859"/>
                    </a:lnTo>
                    <a:lnTo>
                      <a:pt x="1541" y="2873"/>
                    </a:lnTo>
                    <a:lnTo>
                      <a:pt x="1544" y="2886"/>
                    </a:lnTo>
                    <a:lnTo>
                      <a:pt x="1548" y="2899"/>
                    </a:lnTo>
                    <a:lnTo>
                      <a:pt x="1553" y="2912"/>
                    </a:lnTo>
                    <a:lnTo>
                      <a:pt x="1558" y="2924"/>
                    </a:lnTo>
                    <a:lnTo>
                      <a:pt x="1564" y="2936"/>
                    </a:lnTo>
                    <a:lnTo>
                      <a:pt x="1570" y="2947"/>
                    </a:lnTo>
                    <a:lnTo>
                      <a:pt x="1577" y="2956"/>
                    </a:lnTo>
                    <a:lnTo>
                      <a:pt x="1585" y="2963"/>
                    </a:lnTo>
                    <a:lnTo>
                      <a:pt x="1594" y="2968"/>
                    </a:lnTo>
                    <a:lnTo>
                      <a:pt x="1603" y="2972"/>
                    </a:lnTo>
                    <a:lnTo>
                      <a:pt x="1612" y="2973"/>
                    </a:lnTo>
                    <a:lnTo>
                      <a:pt x="1621" y="2974"/>
                    </a:lnTo>
                    <a:lnTo>
                      <a:pt x="1631" y="2972"/>
                    </a:lnTo>
                    <a:lnTo>
                      <a:pt x="1641" y="2970"/>
                    </a:lnTo>
                    <a:lnTo>
                      <a:pt x="1652" y="2966"/>
                    </a:lnTo>
                    <a:lnTo>
                      <a:pt x="1663" y="2961"/>
                    </a:lnTo>
                    <a:lnTo>
                      <a:pt x="1673" y="2956"/>
                    </a:lnTo>
                    <a:lnTo>
                      <a:pt x="1695" y="2943"/>
                    </a:lnTo>
                    <a:lnTo>
                      <a:pt x="1718" y="2927"/>
                    </a:lnTo>
                    <a:lnTo>
                      <a:pt x="1761" y="2896"/>
                    </a:lnTo>
                    <a:lnTo>
                      <a:pt x="1799" y="2869"/>
                    </a:lnTo>
                    <a:lnTo>
                      <a:pt x="1808" y="2864"/>
                    </a:lnTo>
                    <a:lnTo>
                      <a:pt x="1816" y="2860"/>
                    </a:lnTo>
                    <a:lnTo>
                      <a:pt x="1824" y="2857"/>
                    </a:lnTo>
                    <a:lnTo>
                      <a:pt x="1831" y="2855"/>
                    </a:lnTo>
                    <a:lnTo>
                      <a:pt x="1837" y="2855"/>
                    </a:lnTo>
                    <a:lnTo>
                      <a:pt x="1843" y="2856"/>
                    </a:lnTo>
                    <a:lnTo>
                      <a:pt x="1848" y="2859"/>
                    </a:lnTo>
                    <a:lnTo>
                      <a:pt x="1852" y="2864"/>
                    </a:lnTo>
                    <a:lnTo>
                      <a:pt x="1866" y="2879"/>
                    </a:lnTo>
                    <a:lnTo>
                      <a:pt x="1875" y="2888"/>
                    </a:lnTo>
                    <a:lnTo>
                      <a:pt x="1876" y="2890"/>
                    </a:lnTo>
                    <a:lnTo>
                      <a:pt x="1877" y="2892"/>
                    </a:lnTo>
                    <a:lnTo>
                      <a:pt x="1877" y="2894"/>
                    </a:lnTo>
                    <a:lnTo>
                      <a:pt x="1877" y="2896"/>
                    </a:lnTo>
                    <a:lnTo>
                      <a:pt x="1875" y="2902"/>
                    </a:lnTo>
                    <a:lnTo>
                      <a:pt x="1870" y="2910"/>
                    </a:lnTo>
                    <a:lnTo>
                      <a:pt x="1866" y="2915"/>
                    </a:lnTo>
                    <a:lnTo>
                      <a:pt x="1861" y="2919"/>
                    </a:lnTo>
                    <a:lnTo>
                      <a:pt x="1853" y="2924"/>
                    </a:lnTo>
                    <a:lnTo>
                      <a:pt x="1845" y="2929"/>
                    </a:lnTo>
                    <a:lnTo>
                      <a:pt x="1828" y="2938"/>
                    </a:lnTo>
                    <a:lnTo>
                      <a:pt x="1810" y="2948"/>
                    </a:lnTo>
                    <a:lnTo>
                      <a:pt x="1793" y="2956"/>
                    </a:lnTo>
                    <a:lnTo>
                      <a:pt x="1781" y="2963"/>
                    </a:lnTo>
                    <a:lnTo>
                      <a:pt x="1777" y="2966"/>
                    </a:lnTo>
                    <a:lnTo>
                      <a:pt x="1774" y="2969"/>
                    </a:lnTo>
                    <a:lnTo>
                      <a:pt x="1774" y="2970"/>
                    </a:lnTo>
                    <a:lnTo>
                      <a:pt x="1774" y="2971"/>
                    </a:lnTo>
                    <a:lnTo>
                      <a:pt x="1775" y="2972"/>
                    </a:lnTo>
                    <a:lnTo>
                      <a:pt x="1776" y="2972"/>
                    </a:lnTo>
                    <a:lnTo>
                      <a:pt x="1801" y="2983"/>
                    </a:lnTo>
                    <a:lnTo>
                      <a:pt x="1830" y="2996"/>
                    </a:lnTo>
                    <a:lnTo>
                      <a:pt x="1842" y="3003"/>
                    </a:lnTo>
                    <a:lnTo>
                      <a:pt x="1854" y="3013"/>
                    </a:lnTo>
                    <a:lnTo>
                      <a:pt x="1861" y="3017"/>
                    </a:lnTo>
                    <a:lnTo>
                      <a:pt x="1865" y="3022"/>
                    </a:lnTo>
                    <a:lnTo>
                      <a:pt x="1870" y="3027"/>
                    </a:lnTo>
                    <a:lnTo>
                      <a:pt x="1873" y="3032"/>
                    </a:lnTo>
                    <a:lnTo>
                      <a:pt x="1875" y="3038"/>
                    </a:lnTo>
                    <a:lnTo>
                      <a:pt x="1876" y="3043"/>
                    </a:lnTo>
                    <a:lnTo>
                      <a:pt x="1874" y="3048"/>
                    </a:lnTo>
                    <a:lnTo>
                      <a:pt x="1871" y="3053"/>
                    </a:lnTo>
                    <a:lnTo>
                      <a:pt x="1867" y="3058"/>
                    </a:lnTo>
                    <a:lnTo>
                      <a:pt x="1862" y="3063"/>
                    </a:lnTo>
                    <a:lnTo>
                      <a:pt x="1854" y="3068"/>
                    </a:lnTo>
                    <a:lnTo>
                      <a:pt x="1847" y="3072"/>
                    </a:lnTo>
                    <a:lnTo>
                      <a:pt x="1831" y="3080"/>
                    </a:lnTo>
                    <a:lnTo>
                      <a:pt x="1815" y="3086"/>
                    </a:lnTo>
                    <a:lnTo>
                      <a:pt x="1807" y="3088"/>
                    </a:lnTo>
                    <a:lnTo>
                      <a:pt x="1798" y="3090"/>
                    </a:lnTo>
                    <a:lnTo>
                      <a:pt x="1791" y="3091"/>
                    </a:lnTo>
                    <a:lnTo>
                      <a:pt x="1784" y="3091"/>
                    </a:lnTo>
                    <a:lnTo>
                      <a:pt x="1771" y="3091"/>
                    </a:lnTo>
                    <a:lnTo>
                      <a:pt x="1759" y="3092"/>
                    </a:lnTo>
                    <a:lnTo>
                      <a:pt x="1748" y="3093"/>
                    </a:lnTo>
                    <a:lnTo>
                      <a:pt x="1739" y="3095"/>
                    </a:lnTo>
                    <a:lnTo>
                      <a:pt x="1731" y="3097"/>
                    </a:lnTo>
                    <a:lnTo>
                      <a:pt x="1725" y="3100"/>
                    </a:lnTo>
                    <a:lnTo>
                      <a:pt x="1719" y="3103"/>
                    </a:lnTo>
                    <a:lnTo>
                      <a:pt x="1714" y="3107"/>
                    </a:lnTo>
                    <a:lnTo>
                      <a:pt x="1703" y="3117"/>
                    </a:lnTo>
                    <a:lnTo>
                      <a:pt x="1691" y="3128"/>
                    </a:lnTo>
                    <a:lnTo>
                      <a:pt x="1677" y="3142"/>
                    </a:lnTo>
                    <a:lnTo>
                      <a:pt x="1658" y="3159"/>
                    </a:lnTo>
                    <a:lnTo>
                      <a:pt x="1657" y="3159"/>
                    </a:lnTo>
                    <a:lnTo>
                      <a:pt x="1655" y="3158"/>
                    </a:lnTo>
                    <a:lnTo>
                      <a:pt x="1653" y="3155"/>
                    </a:lnTo>
                    <a:lnTo>
                      <a:pt x="1651" y="3152"/>
                    </a:lnTo>
                    <a:lnTo>
                      <a:pt x="1647" y="3146"/>
                    </a:lnTo>
                    <a:lnTo>
                      <a:pt x="1643" y="3142"/>
                    </a:lnTo>
                    <a:lnTo>
                      <a:pt x="1640" y="3140"/>
                    </a:lnTo>
                    <a:lnTo>
                      <a:pt x="1637" y="3138"/>
                    </a:lnTo>
                    <a:lnTo>
                      <a:pt x="1633" y="3137"/>
                    </a:lnTo>
                    <a:lnTo>
                      <a:pt x="1630" y="3137"/>
                    </a:lnTo>
                    <a:lnTo>
                      <a:pt x="1626" y="3137"/>
                    </a:lnTo>
                    <a:lnTo>
                      <a:pt x="1622" y="3139"/>
                    </a:lnTo>
                    <a:lnTo>
                      <a:pt x="1619" y="3142"/>
                    </a:lnTo>
                    <a:lnTo>
                      <a:pt x="1617" y="3146"/>
                    </a:lnTo>
                    <a:lnTo>
                      <a:pt x="1616" y="3150"/>
                    </a:lnTo>
                    <a:lnTo>
                      <a:pt x="1613" y="3156"/>
                    </a:lnTo>
                    <a:lnTo>
                      <a:pt x="1610" y="3161"/>
                    </a:lnTo>
                    <a:lnTo>
                      <a:pt x="1604" y="3164"/>
                    </a:lnTo>
                    <a:lnTo>
                      <a:pt x="1603" y="3166"/>
                    </a:lnTo>
                    <a:lnTo>
                      <a:pt x="1602" y="3167"/>
                    </a:lnTo>
                    <a:lnTo>
                      <a:pt x="1599" y="3172"/>
                    </a:lnTo>
                    <a:lnTo>
                      <a:pt x="1597" y="3177"/>
                    </a:lnTo>
                    <a:lnTo>
                      <a:pt x="1592" y="3191"/>
                    </a:lnTo>
                    <a:lnTo>
                      <a:pt x="1585" y="3203"/>
                    </a:lnTo>
                    <a:lnTo>
                      <a:pt x="1578" y="3210"/>
                    </a:lnTo>
                    <a:lnTo>
                      <a:pt x="1572" y="3217"/>
                    </a:lnTo>
                    <a:lnTo>
                      <a:pt x="1571" y="3218"/>
                    </a:lnTo>
                    <a:lnTo>
                      <a:pt x="1570" y="3219"/>
                    </a:lnTo>
                    <a:lnTo>
                      <a:pt x="1566" y="3223"/>
                    </a:lnTo>
                    <a:lnTo>
                      <a:pt x="1562" y="3227"/>
                    </a:lnTo>
                    <a:lnTo>
                      <a:pt x="1560" y="3228"/>
                    </a:lnTo>
                    <a:lnTo>
                      <a:pt x="1559" y="3230"/>
                    </a:lnTo>
                    <a:lnTo>
                      <a:pt x="1556" y="3237"/>
                    </a:lnTo>
                    <a:lnTo>
                      <a:pt x="1551" y="3245"/>
                    </a:lnTo>
                    <a:lnTo>
                      <a:pt x="1544" y="3253"/>
                    </a:lnTo>
                    <a:lnTo>
                      <a:pt x="1535" y="3262"/>
                    </a:lnTo>
                    <a:lnTo>
                      <a:pt x="1525" y="3271"/>
                    </a:lnTo>
                    <a:lnTo>
                      <a:pt x="1515" y="3280"/>
                    </a:lnTo>
                    <a:lnTo>
                      <a:pt x="1503" y="3289"/>
                    </a:lnTo>
                    <a:lnTo>
                      <a:pt x="1491" y="3298"/>
                    </a:lnTo>
                    <a:lnTo>
                      <a:pt x="1466" y="3315"/>
                    </a:lnTo>
                    <a:lnTo>
                      <a:pt x="1443" y="3330"/>
                    </a:lnTo>
                    <a:lnTo>
                      <a:pt x="1422" y="3341"/>
                    </a:lnTo>
                    <a:lnTo>
                      <a:pt x="1406" y="3348"/>
                    </a:lnTo>
                    <a:lnTo>
                      <a:pt x="1395" y="3352"/>
                    </a:lnTo>
                    <a:lnTo>
                      <a:pt x="1384" y="3356"/>
                    </a:lnTo>
                    <a:lnTo>
                      <a:pt x="1372" y="3362"/>
                    </a:lnTo>
                    <a:lnTo>
                      <a:pt x="1360" y="3368"/>
                    </a:lnTo>
                    <a:lnTo>
                      <a:pt x="1338" y="3381"/>
                    </a:lnTo>
                    <a:lnTo>
                      <a:pt x="1315" y="3396"/>
                    </a:lnTo>
                    <a:lnTo>
                      <a:pt x="1305" y="3404"/>
                    </a:lnTo>
                    <a:lnTo>
                      <a:pt x="1296" y="3412"/>
                    </a:lnTo>
                    <a:lnTo>
                      <a:pt x="1288" y="3420"/>
                    </a:lnTo>
                    <a:lnTo>
                      <a:pt x="1280" y="3428"/>
                    </a:lnTo>
                    <a:lnTo>
                      <a:pt x="1274" y="3436"/>
                    </a:lnTo>
                    <a:lnTo>
                      <a:pt x="1267" y="3444"/>
                    </a:lnTo>
                    <a:lnTo>
                      <a:pt x="1263" y="3452"/>
                    </a:lnTo>
                    <a:lnTo>
                      <a:pt x="1261" y="3459"/>
                    </a:lnTo>
                    <a:lnTo>
                      <a:pt x="1226" y="3593"/>
                    </a:lnTo>
                    <a:lnTo>
                      <a:pt x="1222" y="3603"/>
                    </a:lnTo>
                    <a:lnTo>
                      <a:pt x="1215" y="3616"/>
                    </a:lnTo>
                    <a:lnTo>
                      <a:pt x="1209" y="3624"/>
                    </a:lnTo>
                    <a:lnTo>
                      <a:pt x="1204" y="3631"/>
                    </a:lnTo>
                    <a:lnTo>
                      <a:pt x="1199" y="3637"/>
                    </a:lnTo>
                    <a:lnTo>
                      <a:pt x="1193" y="3644"/>
                    </a:lnTo>
                    <a:lnTo>
                      <a:pt x="1187" y="3649"/>
                    </a:lnTo>
                    <a:lnTo>
                      <a:pt x="1180" y="3654"/>
                    </a:lnTo>
                    <a:lnTo>
                      <a:pt x="1174" y="3657"/>
                    </a:lnTo>
                    <a:lnTo>
                      <a:pt x="1167" y="3658"/>
                    </a:lnTo>
                    <a:lnTo>
                      <a:pt x="1164" y="3658"/>
                    </a:lnTo>
                    <a:lnTo>
                      <a:pt x="1161" y="3658"/>
                    </a:lnTo>
                    <a:lnTo>
                      <a:pt x="1157" y="3657"/>
                    </a:lnTo>
                    <a:lnTo>
                      <a:pt x="1154" y="3656"/>
                    </a:lnTo>
                    <a:lnTo>
                      <a:pt x="1151" y="3653"/>
                    </a:lnTo>
                    <a:lnTo>
                      <a:pt x="1148" y="3651"/>
                    </a:lnTo>
                    <a:lnTo>
                      <a:pt x="1145" y="3648"/>
                    </a:lnTo>
                    <a:lnTo>
                      <a:pt x="1143" y="3644"/>
                    </a:lnTo>
                    <a:lnTo>
                      <a:pt x="1126" y="3614"/>
                    </a:lnTo>
                    <a:lnTo>
                      <a:pt x="1101" y="3568"/>
                    </a:lnTo>
                    <a:lnTo>
                      <a:pt x="1088" y="3546"/>
                    </a:lnTo>
                    <a:lnTo>
                      <a:pt x="1077" y="3526"/>
                    </a:lnTo>
                    <a:lnTo>
                      <a:pt x="1068" y="3512"/>
                    </a:lnTo>
                    <a:lnTo>
                      <a:pt x="1064" y="3505"/>
                    </a:lnTo>
                    <a:lnTo>
                      <a:pt x="1062" y="3503"/>
                    </a:lnTo>
                    <a:lnTo>
                      <a:pt x="1061" y="3501"/>
                    </a:lnTo>
                    <a:lnTo>
                      <a:pt x="1061" y="3499"/>
                    </a:lnTo>
                    <a:lnTo>
                      <a:pt x="1060" y="3498"/>
                    </a:lnTo>
                    <a:lnTo>
                      <a:pt x="1058" y="3497"/>
                    </a:lnTo>
                    <a:lnTo>
                      <a:pt x="1057" y="3498"/>
                    </a:lnTo>
                    <a:lnTo>
                      <a:pt x="1055" y="3500"/>
                    </a:lnTo>
                    <a:lnTo>
                      <a:pt x="1052" y="3502"/>
                    </a:lnTo>
                    <a:lnTo>
                      <a:pt x="1047" y="3506"/>
                    </a:lnTo>
                    <a:lnTo>
                      <a:pt x="1043" y="3511"/>
                    </a:lnTo>
                    <a:lnTo>
                      <a:pt x="1040" y="3515"/>
                    </a:lnTo>
                    <a:lnTo>
                      <a:pt x="1037" y="3519"/>
                    </a:lnTo>
                    <a:lnTo>
                      <a:pt x="1035" y="3521"/>
                    </a:lnTo>
                    <a:lnTo>
                      <a:pt x="1034" y="3522"/>
                    </a:lnTo>
                    <a:lnTo>
                      <a:pt x="1028" y="3525"/>
                    </a:lnTo>
                    <a:lnTo>
                      <a:pt x="1023" y="3530"/>
                    </a:lnTo>
                    <a:lnTo>
                      <a:pt x="1018" y="3535"/>
                    </a:lnTo>
                    <a:lnTo>
                      <a:pt x="1013" y="3540"/>
                    </a:lnTo>
                    <a:lnTo>
                      <a:pt x="1007" y="3545"/>
                    </a:lnTo>
                    <a:lnTo>
                      <a:pt x="1001" y="3549"/>
                    </a:lnTo>
                    <a:lnTo>
                      <a:pt x="996" y="3551"/>
                    </a:lnTo>
                    <a:lnTo>
                      <a:pt x="992" y="3552"/>
                    </a:lnTo>
                    <a:lnTo>
                      <a:pt x="988" y="3553"/>
                    </a:lnTo>
                    <a:lnTo>
                      <a:pt x="983" y="3553"/>
                    </a:lnTo>
                    <a:lnTo>
                      <a:pt x="952" y="3552"/>
                    </a:lnTo>
                    <a:lnTo>
                      <a:pt x="923" y="3551"/>
                    </a:lnTo>
                    <a:lnTo>
                      <a:pt x="919" y="3552"/>
                    </a:lnTo>
                    <a:lnTo>
                      <a:pt x="915" y="3553"/>
                    </a:lnTo>
                    <a:lnTo>
                      <a:pt x="912" y="3555"/>
                    </a:lnTo>
                    <a:lnTo>
                      <a:pt x="912" y="3558"/>
                    </a:lnTo>
                    <a:lnTo>
                      <a:pt x="912" y="3562"/>
                    </a:lnTo>
                    <a:lnTo>
                      <a:pt x="915" y="3567"/>
                    </a:lnTo>
                    <a:lnTo>
                      <a:pt x="920" y="3573"/>
                    </a:lnTo>
                    <a:lnTo>
                      <a:pt x="926" y="3580"/>
                    </a:lnTo>
                    <a:lnTo>
                      <a:pt x="930" y="3584"/>
                    </a:lnTo>
                    <a:lnTo>
                      <a:pt x="933" y="3589"/>
                    </a:lnTo>
                    <a:lnTo>
                      <a:pt x="935" y="3594"/>
                    </a:lnTo>
                    <a:lnTo>
                      <a:pt x="937" y="3599"/>
                    </a:lnTo>
                    <a:lnTo>
                      <a:pt x="940" y="3610"/>
                    </a:lnTo>
                    <a:lnTo>
                      <a:pt x="941" y="3622"/>
                    </a:lnTo>
                    <a:lnTo>
                      <a:pt x="941" y="3633"/>
                    </a:lnTo>
                    <a:lnTo>
                      <a:pt x="939" y="3645"/>
                    </a:lnTo>
                    <a:lnTo>
                      <a:pt x="937" y="3656"/>
                    </a:lnTo>
                    <a:lnTo>
                      <a:pt x="935" y="3666"/>
                    </a:lnTo>
                    <a:lnTo>
                      <a:pt x="933" y="3675"/>
                    </a:lnTo>
                    <a:lnTo>
                      <a:pt x="932" y="3684"/>
                    </a:lnTo>
                    <a:lnTo>
                      <a:pt x="932" y="3692"/>
                    </a:lnTo>
                    <a:lnTo>
                      <a:pt x="933" y="3699"/>
                    </a:lnTo>
                    <a:lnTo>
                      <a:pt x="935" y="3707"/>
                    </a:lnTo>
                    <a:lnTo>
                      <a:pt x="937" y="3714"/>
                    </a:lnTo>
                    <a:lnTo>
                      <a:pt x="941" y="3720"/>
                    </a:lnTo>
                    <a:lnTo>
                      <a:pt x="944" y="3727"/>
                    </a:lnTo>
                    <a:lnTo>
                      <a:pt x="955" y="3738"/>
                    </a:lnTo>
                    <a:lnTo>
                      <a:pt x="966" y="3749"/>
                    </a:lnTo>
                    <a:lnTo>
                      <a:pt x="978" y="3760"/>
                    </a:lnTo>
                    <a:lnTo>
                      <a:pt x="991" y="3770"/>
                    </a:lnTo>
                    <a:lnTo>
                      <a:pt x="1000" y="3777"/>
                    </a:lnTo>
                    <a:lnTo>
                      <a:pt x="1008" y="3784"/>
                    </a:lnTo>
                    <a:lnTo>
                      <a:pt x="1014" y="3791"/>
                    </a:lnTo>
                    <a:lnTo>
                      <a:pt x="1018" y="3797"/>
                    </a:lnTo>
                    <a:lnTo>
                      <a:pt x="1021" y="3803"/>
                    </a:lnTo>
                    <a:lnTo>
                      <a:pt x="1024" y="3809"/>
                    </a:lnTo>
                    <a:lnTo>
                      <a:pt x="1025" y="3815"/>
                    </a:lnTo>
                    <a:lnTo>
                      <a:pt x="1025" y="3821"/>
                    </a:lnTo>
                    <a:lnTo>
                      <a:pt x="1024" y="3833"/>
                    </a:lnTo>
                    <a:lnTo>
                      <a:pt x="1021" y="3845"/>
                    </a:lnTo>
                    <a:lnTo>
                      <a:pt x="1016" y="3859"/>
                    </a:lnTo>
                    <a:lnTo>
                      <a:pt x="1011" y="3874"/>
                    </a:lnTo>
                    <a:lnTo>
                      <a:pt x="1007" y="3879"/>
                    </a:lnTo>
                    <a:lnTo>
                      <a:pt x="1002" y="3884"/>
                    </a:lnTo>
                    <a:lnTo>
                      <a:pt x="1000" y="3888"/>
                    </a:lnTo>
                    <a:lnTo>
                      <a:pt x="996" y="3892"/>
                    </a:lnTo>
                    <a:lnTo>
                      <a:pt x="995" y="3895"/>
                    </a:lnTo>
                    <a:lnTo>
                      <a:pt x="994" y="3900"/>
                    </a:lnTo>
                    <a:lnTo>
                      <a:pt x="993" y="3904"/>
                    </a:lnTo>
                    <a:lnTo>
                      <a:pt x="994" y="3906"/>
                    </a:lnTo>
                    <a:lnTo>
                      <a:pt x="1001" y="3908"/>
                    </a:lnTo>
                    <a:lnTo>
                      <a:pt x="1007" y="3910"/>
                    </a:lnTo>
                    <a:lnTo>
                      <a:pt x="1013" y="3910"/>
                    </a:lnTo>
                    <a:lnTo>
                      <a:pt x="1018" y="3910"/>
                    </a:lnTo>
                    <a:lnTo>
                      <a:pt x="1029" y="3909"/>
                    </a:lnTo>
                    <a:lnTo>
                      <a:pt x="1039" y="3906"/>
                    </a:lnTo>
                    <a:lnTo>
                      <a:pt x="1048" y="3901"/>
                    </a:lnTo>
                    <a:lnTo>
                      <a:pt x="1058" y="3895"/>
                    </a:lnTo>
                    <a:lnTo>
                      <a:pt x="1066" y="3889"/>
                    </a:lnTo>
                    <a:lnTo>
                      <a:pt x="1075" y="3882"/>
                    </a:lnTo>
                    <a:lnTo>
                      <a:pt x="1083" y="3875"/>
                    </a:lnTo>
                    <a:lnTo>
                      <a:pt x="1091" y="3869"/>
                    </a:lnTo>
                    <a:lnTo>
                      <a:pt x="1100" y="3863"/>
                    </a:lnTo>
                    <a:lnTo>
                      <a:pt x="1109" y="3859"/>
                    </a:lnTo>
                    <a:lnTo>
                      <a:pt x="1114" y="3858"/>
                    </a:lnTo>
                    <a:lnTo>
                      <a:pt x="1118" y="3857"/>
                    </a:lnTo>
                    <a:lnTo>
                      <a:pt x="1123" y="3856"/>
                    </a:lnTo>
                    <a:lnTo>
                      <a:pt x="1128" y="3856"/>
                    </a:lnTo>
                    <a:lnTo>
                      <a:pt x="1133" y="3857"/>
                    </a:lnTo>
                    <a:lnTo>
                      <a:pt x="1138" y="3858"/>
                    </a:lnTo>
                    <a:lnTo>
                      <a:pt x="1143" y="3860"/>
                    </a:lnTo>
                    <a:lnTo>
                      <a:pt x="1148" y="3862"/>
                    </a:lnTo>
                    <a:lnTo>
                      <a:pt x="1157" y="3866"/>
                    </a:lnTo>
                    <a:lnTo>
                      <a:pt x="1169" y="3870"/>
                    </a:lnTo>
                    <a:lnTo>
                      <a:pt x="1182" y="3872"/>
                    </a:lnTo>
                    <a:lnTo>
                      <a:pt x="1197" y="3875"/>
                    </a:lnTo>
                    <a:lnTo>
                      <a:pt x="1212" y="3877"/>
                    </a:lnTo>
                    <a:lnTo>
                      <a:pt x="1230" y="3878"/>
                    </a:lnTo>
                    <a:lnTo>
                      <a:pt x="1247" y="3879"/>
                    </a:lnTo>
                    <a:lnTo>
                      <a:pt x="1264" y="3880"/>
                    </a:lnTo>
                    <a:lnTo>
                      <a:pt x="1300" y="3879"/>
                    </a:lnTo>
                    <a:lnTo>
                      <a:pt x="1332" y="3877"/>
                    </a:lnTo>
                    <a:lnTo>
                      <a:pt x="1346" y="3876"/>
                    </a:lnTo>
                    <a:lnTo>
                      <a:pt x="1358" y="3874"/>
                    </a:lnTo>
                    <a:lnTo>
                      <a:pt x="1368" y="3871"/>
                    </a:lnTo>
                    <a:lnTo>
                      <a:pt x="1376" y="3869"/>
                    </a:lnTo>
                    <a:lnTo>
                      <a:pt x="1382" y="3869"/>
                    </a:lnTo>
                    <a:lnTo>
                      <a:pt x="1391" y="3871"/>
                    </a:lnTo>
                    <a:lnTo>
                      <a:pt x="1399" y="3874"/>
                    </a:lnTo>
                    <a:lnTo>
                      <a:pt x="1404" y="3877"/>
                    </a:lnTo>
                    <a:lnTo>
                      <a:pt x="1406" y="3881"/>
                    </a:lnTo>
                    <a:lnTo>
                      <a:pt x="1408" y="3885"/>
                    </a:lnTo>
                    <a:lnTo>
                      <a:pt x="1408" y="3888"/>
                    </a:lnTo>
                    <a:lnTo>
                      <a:pt x="1408" y="3891"/>
                    </a:lnTo>
                    <a:lnTo>
                      <a:pt x="1407" y="3899"/>
                    </a:lnTo>
                    <a:lnTo>
                      <a:pt x="1405" y="3908"/>
                    </a:lnTo>
                    <a:lnTo>
                      <a:pt x="1401" y="3922"/>
                    </a:lnTo>
                    <a:lnTo>
                      <a:pt x="1396" y="3936"/>
                    </a:lnTo>
                    <a:lnTo>
                      <a:pt x="1389" y="3952"/>
                    </a:lnTo>
                    <a:lnTo>
                      <a:pt x="1382" y="3967"/>
                    </a:lnTo>
                    <a:lnTo>
                      <a:pt x="1365" y="3998"/>
                    </a:lnTo>
                    <a:lnTo>
                      <a:pt x="1349" y="4024"/>
                    </a:lnTo>
                    <a:lnTo>
                      <a:pt x="1348" y="4027"/>
                    </a:lnTo>
                    <a:lnTo>
                      <a:pt x="1347" y="4030"/>
                    </a:lnTo>
                    <a:lnTo>
                      <a:pt x="1347" y="4034"/>
                    </a:lnTo>
                    <a:lnTo>
                      <a:pt x="1347" y="4037"/>
                    </a:lnTo>
                    <a:lnTo>
                      <a:pt x="1348" y="4045"/>
                    </a:lnTo>
                    <a:lnTo>
                      <a:pt x="1351" y="4054"/>
                    </a:lnTo>
                    <a:lnTo>
                      <a:pt x="1356" y="4062"/>
                    </a:lnTo>
                    <a:lnTo>
                      <a:pt x="1362" y="4071"/>
                    </a:lnTo>
                    <a:lnTo>
                      <a:pt x="1369" y="4080"/>
                    </a:lnTo>
                    <a:lnTo>
                      <a:pt x="1377" y="4089"/>
                    </a:lnTo>
                    <a:lnTo>
                      <a:pt x="1394" y="4107"/>
                    </a:lnTo>
                    <a:lnTo>
                      <a:pt x="1411" y="4123"/>
                    </a:lnTo>
                    <a:lnTo>
                      <a:pt x="1427" y="4135"/>
                    </a:lnTo>
                    <a:lnTo>
                      <a:pt x="1441" y="4144"/>
                    </a:lnTo>
                    <a:lnTo>
                      <a:pt x="1448" y="4148"/>
                    </a:lnTo>
                    <a:lnTo>
                      <a:pt x="1457" y="4152"/>
                    </a:lnTo>
                    <a:lnTo>
                      <a:pt x="1467" y="4155"/>
                    </a:lnTo>
                    <a:lnTo>
                      <a:pt x="1478" y="4158"/>
                    </a:lnTo>
                    <a:lnTo>
                      <a:pt x="1503" y="4163"/>
                    </a:lnTo>
                    <a:lnTo>
                      <a:pt x="1528" y="4168"/>
                    </a:lnTo>
                    <a:lnTo>
                      <a:pt x="1554" y="4173"/>
                    </a:lnTo>
                    <a:lnTo>
                      <a:pt x="1577" y="4179"/>
                    </a:lnTo>
                    <a:lnTo>
                      <a:pt x="1588" y="4183"/>
                    </a:lnTo>
                    <a:lnTo>
                      <a:pt x="1598" y="4187"/>
                    </a:lnTo>
                    <a:lnTo>
                      <a:pt x="1606" y="4192"/>
                    </a:lnTo>
                    <a:lnTo>
                      <a:pt x="1613" y="4197"/>
                    </a:lnTo>
                    <a:lnTo>
                      <a:pt x="1615" y="4199"/>
                    </a:lnTo>
                    <a:lnTo>
                      <a:pt x="1616" y="4201"/>
                    </a:lnTo>
                    <a:lnTo>
                      <a:pt x="1617" y="4204"/>
                    </a:lnTo>
                    <a:lnTo>
                      <a:pt x="1618" y="4206"/>
                    </a:lnTo>
                    <a:lnTo>
                      <a:pt x="1617" y="4211"/>
                    </a:lnTo>
                    <a:lnTo>
                      <a:pt x="1615" y="4217"/>
                    </a:lnTo>
                    <a:lnTo>
                      <a:pt x="1607" y="4229"/>
                    </a:lnTo>
                    <a:lnTo>
                      <a:pt x="1595" y="4242"/>
                    </a:lnTo>
                    <a:lnTo>
                      <a:pt x="1582" y="4256"/>
                    </a:lnTo>
                    <a:lnTo>
                      <a:pt x="1570" y="4271"/>
                    </a:lnTo>
                    <a:lnTo>
                      <a:pt x="1565" y="4279"/>
                    </a:lnTo>
                    <a:lnTo>
                      <a:pt x="1562" y="4287"/>
                    </a:lnTo>
                    <a:lnTo>
                      <a:pt x="1559" y="4296"/>
                    </a:lnTo>
                    <a:lnTo>
                      <a:pt x="1558" y="4304"/>
                    </a:lnTo>
                    <a:lnTo>
                      <a:pt x="1559" y="4314"/>
                    </a:lnTo>
                    <a:lnTo>
                      <a:pt x="1561" y="4325"/>
                    </a:lnTo>
                    <a:lnTo>
                      <a:pt x="1565" y="4336"/>
                    </a:lnTo>
                    <a:lnTo>
                      <a:pt x="1569" y="4348"/>
                    </a:lnTo>
                    <a:lnTo>
                      <a:pt x="1579" y="4373"/>
                    </a:lnTo>
                    <a:lnTo>
                      <a:pt x="1589" y="4399"/>
                    </a:lnTo>
                    <a:lnTo>
                      <a:pt x="1594" y="4411"/>
                    </a:lnTo>
                    <a:lnTo>
                      <a:pt x="1597" y="4423"/>
                    </a:lnTo>
                    <a:lnTo>
                      <a:pt x="1599" y="4435"/>
                    </a:lnTo>
                    <a:lnTo>
                      <a:pt x="1599" y="4446"/>
                    </a:lnTo>
                    <a:lnTo>
                      <a:pt x="1598" y="4451"/>
                    </a:lnTo>
                    <a:lnTo>
                      <a:pt x="1597" y="4456"/>
                    </a:lnTo>
                    <a:lnTo>
                      <a:pt x="1595" y="4460"/>
                    </a:lnTo>
                    <a:lnTo>
                      <a:pt x="1593" y="4465"/>
                    </a:lnTo>
                    <a:lnTo>
                      <a:pt x="1589" y="4469"/>
                    </a:lnTo>
                    <a:lnTo>
                      <a:pt x="1585" y="4473"/>
                    </a:lnTo>
                    <a:lnTo>
                      <a:pt x="1581" y="4476"/>
                    </a:lnTo>
                    <a:lnTo>
                      <a:pt x="1576" y="4479"/>
                    </a:lnTo>
                    <a:lnTo>
                      <a:pt x="1561" y="4485"/>
                    </a:lnTo>
                    <a:lnTo>
                      <a:pt x="1545" y="4490"/>
                    </a:lnTo>
                    <a:lnTo>
                      <a:pt x="1529" y="4493"/>
                    </a:lnTo>
                    <a:lnTo>
                      <a:pt x="1514" y="4496"/>
                    </a:lnTo>
                    <a:lnTo>
                      <a:pt x="1499" y="4500"/>
                    </a:lnTo>
                    <a:lnTo>
                      <a:pt x="1484" y="4506"/>
                    </a:lnTo>
                    <a:lnTo>
                      <a:pt x="1476" y="4510"/>
                    </a:lnTo>
                    <a:lnTo>
                      <a:pt x="1469" y="4515"/>
                    </a:lnTo>
                    <a:lnTo>
                      <a:pt x="1462" y="4520"/>
                    </a:lnTo>
                    <a:lnTo>
                      <a:pt x="1456" y="4526"/>
                    </a:lnTo>
                    <a:lnTo>
                      <a:pt x="1434" y="4544"/>
                    </a:lnTo>
                    <a:lnTo>
                      <a:pt x="1409" y="4563"/>
                    </a:lnTo>
                    <a:lnTo>
                      <a:pt x="1398" y="4574"/>
                    </a:lnTo>
                    <a:lnTo>
                      <a:pt x="1389" y="4584"/>
                    </a:lnTo>
                    <a:lnTo>
                      <a:pt x="1385" y="4590"/>
                    </a:lnTo>
                    <a:lnTo>
                      <a:pt x="1383" y="4596"/>
                    </a:lnTo>
                    <a:lnTo>
                      <a:pt x="1381" y="4602"/>
                    </a:lnTo>
                    <a:lnTo>
                      <a:pt x="1381" y="4608"/>
                    </a:lnTo>
                    <a:lnTo>
                      <a:pt x="1381" y="4684"/>
                    </a:lnTo>
                    <a:lnTo>
                      <a:pt x="1379" y="4699"/>
                    </a:lnTo>
                    <a:lnTo>
                      <a:pt x="1374" y="4715"/>
                    </a:lnTo>
                    <a:lnTo>
                      <a:pt x="1370" y="4732"/>
                    </a:lnTo>
                    <a:lnTo>
                      <a:pt x="1367" y="4748"/>
                    </a:lnTo>
                    <a:lnTo>
                      <a:pt x="1365" y="4753"/>
                    </a:lnTo>
                    <a:lnTo>
                      <a:pt x="1361" y="4760"/>
                    </a:lnTo>
                    <a:lnTo>
                      <a:pt x="1356" y="4766"/>
                    </a:lnTo>
                    <a:lnTo>
                      <a:pt x="1352" y="4771"/>
                    </a:lnTo>
                    <a:lnTo>
                      <a:pt x="1351" y="4772"/>
                    </a:lnTo>
                    <a:lnTo>
                      <a:pt x="1351" y="4773"/>
                    </a:lnTo>
                    <a:lnTo>
                      <a:pt x="1346" y="4772"/>
                    </a:lnTo>
                    <a:lnTo>
                      <a:pt x="1341" y="4770"/>
                    </a:lnTo>
                    <a:lnTo>
                      <a:pt x="1336" y="4767"/>
                    </a:lnTo>
                    <a:lnTo>
                      <a:pt x="1331" y="4762"/>
                    </a:lnTo>
                    <a:lnTo>
                      <a:pt x="1320" y="4753"/>
                    </a:lnTo>
                    <a:lnTo>
                      <a:pt x="1311" y="4745"/>
                    </a:lnTo>
                    <a:lnTo>
                      <a:pt x="1296" y="4736"/>
                    </a:lnTo>
                    <a:lnTo>
                      <a:pt x="1284" y="4730"/>
                    </a:lnTo>
                    <a:lnTo>
                      <a:pt x="1279" y="4729"/>
                    </a:lnTo>
                    <a:lnTo>
                      <a:pt x="1273" y="4730"/>
                    </a:lnTo>
                    <a:lnTo>
                      <a:pt x="1269" y="4733"/>
                    </a:lnTo>
                    <a:lnTo>
                      <a:pt x="1263" y="4738"/>
                    </a:lnTo>
                    <a:lnTo>
                      <a:pt x="1259" y="4744"/>
                    </a:lnTo>
                    <a:lnTo>
                      <a:pt x="1257" y="4750"/>
                    </a:lnTo>
                    <a:lnTo>
                      <a:pt x="1255" y="4755"/>
                    </a:lnTo>
                    <a:lnTo>
                      <a:pt x="1255" y="4760"/>
                    </a:lnTo>
                    <a:lnTo>
                      <a:pt x="1255" y="4764"/>
                    </a:lnTo>
                    <a:lnTo>
                      <a:pt x="1257" y="4768"/>
                    </a:lnTo>
                    <a:lnTo>
                      <a:pt x="1259" y="4773"/>
                    </a:lnTo>
                    <a:lnTo>
                      <a:pt x="1261" y="4776"/>
                    </a:lnTo>
                    <a:lnTo>
                      <a:pt x="1278" y="4792"/>
                    </a:lnTo>
                    <a:lnTo>
                      <a:pt x="1298" y="4808"/>
                    </a:lnTo>
                    <a:lnTo>
                      <a:pt x="1313" y="4823"/>
                    </a:lnTo>
                    <a:lnTo>
                      <a:pt x="1335" y="4843"/>
                    </a:lnTo>
                    <a:lnTo>
                      <a:pt x="1345" y="4853"/>
                    </a:lnTo>
                    <a:lnTo>
                      <a:pt x="1356" y="4862"/>
                    </a:lnTo>
                    <a:lnTo>
                      <a:pt x="1365" y="4868"/>
                    </a:lnTo>
                    <a:lnTo>
                      <a:pt x="1372" y="4872"/>
                    </a:lnTo>
                    <a:lnTo>
                      <a:pt x="1378" y="4879"/>
                    </a:lnTo>
                    <a:lnTo>
                      <a:pt x="1388" y="4891"/>
                    </a:lnTo>
                    <a:lnTo>
                      <a:pt x="1397" y="4904"/>
                    </a:lnTo>
                    <a:lnTo>
                      <a:pt x="1401" y="4910"/>
                    </a:lnTo>
                    <a:lnTo>
                      <a:pt x="1401" y="4912"/>
                    </a:lnTo>
                    <a:lnTo>
                      <a:pt x="1402" y="4915"/>
                    </a:lnTo>
                    <a:lnTo>
                      <a:pt x="1403" y="4917"/>
                    </a:lnTo>
                    <a:lnTo>
                      <a:pt x="1404" y="4918"/>
                    </a:lnTo>
                    <a:lnTo>
                      <a:pt x="1404" y="4920"/>
                    </a:lnTo>
                    <a:lnTo>
                      <a:pt x="1405" y="4922"/>
                    </a:lnTo>
                    <a:lnTo>
                      <a:pt x="1406" y="4925"/>
                    </a:lnTo>
                    <a:lnTo>
                      <a:pt x="1407" y="4926"/>
                    </a:lnTo>
                    <a:lnTo>
                      <a:pt x="1407" y="4927"/>
                    </a:lnTo>
                    <a:lnTo>
                      <a:pt x="1408" y="4928"/>
                    </a:lnTo>
                    <a:lnTo>
                      <a:pt x="1394" y="4964"/>
                    </a:lnTo>
                    <a:lnTo>
                      <a:pt x="1394" y="4964"/>
                    </a:lnTo>
                    <a:lnTo>
                      <a:pt x="1340" y="4971"/>
                    </a:lnTo>
                    <a:lnTo>
                      <a:pt x="1339" y="4972"/>
                    </a:lnTo>
                    <a:lnTo>
                      <a:pt x="1338" y="4973"/>
                    </a:lnTo>
                    <a:lnTo>
                      <a:pt x="1337" y="4973"/>
                    </a:lnTo>
                    <a:lnTo>
                      <a:pt x="1336" y="4974"/>
                    </a:lnTo>
                    <a:lnTo>
                      <a:pt x="1334" y="4974"/>
                    </a:lnTo>
                    <a:lnTo>
                      <a:pt x="1332" y="4974"/>
                    </a:lnTo>
                    <a:lnTo>
                      <a:pt x="1326" y="4976"/>
                    </a:lnTo>
                    <a:lnTo>
                      <a:pt x="1320" y="4980"/>
                    </a:lnTo>
                    <a:lnTo>
                      <a:pt x="1314" y="4985"/>
                    </a:lnTo>
                    <a:lnTo>
                      <a:pt x="1309" y="4989"/>
                    </a:lnTo>
                    <a:lnTo>
                      <a:pt x="1302" y="4992"/>
                    </a:lnTo>
                    <a:lnTo>
                      <a:pt x="1295" y="4993"/>
                    </a:lnTo>
                    <a:lnTo>
                      <a:pt x="1287" y="4994"/>
                    </a:lnTo>
                    <a:lnTo>
                      <a:pt x="1279" y="4993"/>
                    </a:lnTo>
                    <a:lnTo>
                      <a:pt x="1270" y="4992"/>
                    </a:lnTo>
                    <a:lnTo>
                      <a:pt x="1261" y="4990"/>
                    </a:lnTo>
                    <a:lnTo>
                      <a:pt x="1244" y="4985"/>
                    </a:lnTo>
                    <a:lnTo>
                      <a:pt x="1228" y="4978"/>
                    </a:lnTo>
                    <a:lnTo>
                      <a:pt x="1213" y="4972"/>
                    </a:lnTo>
                    <a:lnTo>
                      <a:pt x="1203" y="4967"/>
                    </a:lnTo>
                    <a:lnTo>
                      <a:pt x="1196" y="4964"/>
                    </a:lnTo>
                    <a:lnTo>
                      <a:pt x="1188" y="4962"/>
                    </a:lnTo>
                    <a:lnTo>
                      <a:pt x="1180" y="4961"/>
                    </a:lnTo>
                    <a:lnTo>
                      <a:pt x="1172" y="4961"/>
                    </a:lnTo>
                    <a:lnTo>
                      <a:pt x="1163" y="4962"/>
                    </a:lnTo>
                    <a:lnTo>
                      <a:pt x="1153" y="4964"/>
                    </a:lnTo>
                    <a:lnTo>
                      <a:pt x="1145" y="4966"/>
                    </a:lnTo>
                    <a:lnTo>
                      <a:pt x="1136" y="4968"/>
                    </a:lnTo>
                    <a:lnTo>
                      <a:pt x="1118" y="4975"/>
                    </a:lnTo>
                    <a:lnTo>
                      <a:pt x="1101" y="4982"/>
                    </a:lnTo>
                    <a:lnTo>
                      <a:pt x="1087" y="4990"/>
                    </a:lnTo>
                    <a:lnTo>
                      <a:pt x="1074" y="4998"/>
                    </a:lnTo>
                    <a:lnTo>
                      <a:pt x="1061" y="5006"/>
                    </a:lnTo>
                    <a:lnTo>
                      <a:pt x="1049" y="5014"/>
                    </a:lnTo>
                    <a:lnTo>
                      <a:pt x="1040" y="5017"/>
                    </a:lnTo>
                    <a:lnTo>
                      <a:pt x="1032" y="5019"/>
                    </a:lnTo>
                    <a:lnTo>
                      <a:pt x="1024" y="5018"/>
                    </a:lnTo>
                    <a:lnTo>
                      <a:pt x="1016" y="5016"/>
                    </a:lnTo>
                    <a:lnTo>
                      <a:pt x="1006" y="5011"/>
                    </a:lnTo>
                    <a:lnTo>
                      <a:pt x="993" y="5005"/>
                    </a:lnTo>
                    <a:lnTo>
                      <a:pt x="989" y="5001"/>
                    </a:lnTo>
                    <a:lnTo>
                      <a:pt x="984" y="4994"/>
                    </a:lnTo>
                    <a:lnTo>
                      <a:pt x="978" y="4983"/>
                    </a:lnTo>
                    <a:lnTo>
                      <a:pt x="972" y="4971"/>
                    </a:lnTo>
                    <a:lnTo>
                      <a:pt x="966" y="4959"/>
                    </a:lnTo>
                    <a:lnTo>
                      <a:pt x="960" y="4949"/>
                    </a:lnTo>
                    <a:lnTo>
                      <a:pt x="956" y="4941"/>
                    </a:lnTo>
                    <a:lnTo>
                      <a:pt x="952" y="4937"/>
                    </a:lnTo>
                    <a:lnTo>
                      <a:pt x="950" y="4935"/>
                    </a:lnTo>
                    <a:lnTo>
                      <a:pt x="949" y="4934"/>
                    </a:lnTo>
                    <a:lnTo>
                      <a:pt x="941" y="4934"/>
                    </a:lnTo>
                    <a:lnTo>
                      <a:pt x="936" y="4935"/>
                    </a:lnTo>
                    <a:lnTo>
                      <a:pt x="932" y="4937"/>
                    </a:lnTo>
                    <a:lnTo>
                      <a:pt x="928" y="4941"/>
                    </a:lnTo>
                    <a:lnTo>
                      <a:pt x="922" y="4949"/>
                    </a:lnTo>
                    <a:lnTo>
                      <a:pt x="916" y="4957"/>
                    </a:lnTo>
                    <a:lnTo>
                      <a:pt x="905" y="4969"/>
                    </a:lnTo>
                    <a:lnTo>
                      <a:pt x="888" y="4986"/>
                    </a:lnTo>
                    <a:lnTo>
                      <a:pt x="879" y="4993"/>
                    </a:lnTo>
                    <a:lnTo>
                      <a:pt x="871" y="4999"/>
                    </a:lnTo>
                    <a:lnTo>
                      <a:pt x="867" y="5001"/>
                    </a:lnTo>
                    <a:lnTo>
                      <a:pt x="864" y="5002"/>
                    </a:lnTo>
                    <a:lnTo>
                      <a:pt x="860" y="5003"/>
                    </a:lnTo>
                    <a:lnTo>
                      <a:pt x="858" y="5002"/>
                    </a:lnTo>
                    <a:lnTo>
                      <a:pt x="855" y="4999"/>
                    </a:lnTo>
                    <a:lnTo>
                      <a:pt x="853" y="4993"/>
                    </a:lnTo>
                    <a:lnTo>
                      <a:pt x="850" y="4986"/>
                    </a:lnTo>
                    <a:lnTo>
                      <a:pt x="847" y="4977"/>
                    </a:lnTo>
                    <a:lnTo>
                      <a:pt x="843" y="4959"/>
                    </a:lnTo>
                    <a:lnTo>
                      <a:pt x="841" y="4948"/>
                    </a:lnTo>
                    <a:lnTo>
                      <a:pt x="840" y="4946"/>
                    </a:lnTo>
                    <a:lnTo>
                      <a:pt x="838" y="4945"/>
                    </a:lnTo>
                    <a:lnTo>
                      <a:pt x="835" y="4944"/>
                    </a:lnTo>
                    <a:lnTo>
                      <a:pt x="834" y="4944"/>
                    </a:lnTo>
                    <a:lnTo>
                      <a:pt x="833" y="4944"/>
                    </a:lnTo>
                    <a:lnTo>
                      <a:pt x="831" y="4944"/>
                    </a:lnTo>
                    <a:lnTo>
                      <a:pt x="826" y="4947"/>
                    </a:lnTo>
                    <a:lnTo>
                      <a:pt x="821" y="4950"/>
                    </a:lnTo>
                    <a:lnTo>
                      <a:pt x="794" y="4964"/>
                    </a:lnTo>
                    <a:lnTo>
                      <a:pt x="763" y="4982"/>
                    </a:lnTo>
                    <a:lnTo>
                      <a:pt x="755" y="4985"/>
                    </a:lnTo>
                    <a:lnTo>
                      <a:pt x="748" y="4987"/>
                    </a:lnTo>
                    <a:lnTo>
                      <a:pt x="740" y="4988"/>
                    </a:lnTo>
                    <a:lnTo>
                      <a:pt x="733" y="4987"/>
                    </a:lnTo>
                    <a:lnTo>
                      <a:pt x="726" y="4985"/>
                    </a:lnTo>
                    <a:lnTo>
                      <a:pt x="719" y="4980"/>
                    </a:lnTo>
                    <a:lnTo>
                      <a:pt x="713" y="4974"/>
                    </a:lnTo>
                    <a:lnTo>
                      <a:pt x="708" y="4965"/>
                    </a:lnTo>
                    <a:lnTo>
                      <a:pt x="707" y="4963"/>
                    </a:lnTo>
                    <a:lnTo>
                      <a:pt x="700" y="4953"/>
                    </a:lnTo>
                    <a:lnTo>
                      <a:pt x="686" y="4940"/>
                    </a:lnTo>
                    <a:lnTo>
                      <a:pt x="677" y="4932"/>
                    </a:lnTo>
                    <a:lnTo>
                      <a:pt x="667" y="4925"/>
                    </a:lnTo>
                    <a:lnTo>
                      <a:pt x="659" y="4920"/>
                    </a:lnTo>
                    <a:lnTo>
                      <a:pt x="650" y="4915"/>
                    </a:lnTo>
                    <a:lnTo>
                      <a:pt x="644" y="4910"/>
                    </a:lnTo>
                    <a:lnTo>
                      <a:pt x="638" y="4902"/>
                    </a:lnTo>
                    <a:lnTo>
                      <a:pt x="635" y="4893"/>
                    </a:lnTo>
                    <a:lnTo>
                      <a:pt x="630" y="4876"/>
                    </a:lnTo>
                    <a:lnTo>
                      <a:pt x="626" y="4867"/>
                    </a:lnTo>
                    <a:lnTo>
                      <a:pt x="623" y="4859"/>
                    </a:lnTo>
                    <a:lnTo>
                      <a:pt x="619" y="4853"/>
                    </a:lnTo>
                    <a:lnTo>
                      <a:pt x="617" y="4851"/>
                    </a:lnTo>
                    <a:lnTo>
                      <a:pt x="614" y="4851"/>
                    </a:lnTo>
                    <a:lnTo>
                      <a:pt x="611" y="4851"/>
                    </a:lnTo>
                    <a:lnTo>
                      <a:pt x="608" y="4852"/>
                    </a:lnTo>
                    <a:lnTo>
                      <a:pt x="605" y="4854"/>
                    </a:lnTo>
                    <a:lnTo>
                      <a:pt x="597" y="4859"/>
                    </a:lnTo>
                    <a:lnTo>
                      <a:pt x="590" y="4865"/>
                    </a:lnTo>
                    <a:lnTo>
                      <a:pt x="581" y="4874"/>
                    </a:lnTo>
                    <a:lnTo>
                      <a:pt x="573" y="4883"/>
                    </a:lnTo>
                    <a:lnTo>
                      <a:pt x="563" y="4893"/>
                    </a:lnTo>
                    <a:lnTo>
                      <a:pt x="555" y="4904"/>
                    </a:lnTo>
                    <a:lnTo>
                      <a:pt x="522" y="4948"/>
                    </a:lnTo>
                    <a:lnTo>
                      <a:pt x="500" y="4979"/>
                    </a:lnTo>
                    <a:lnTo>
                      <a:pt x="496" y="4984"/>
                    </a:lnTo>
                    <a:lnTo>
                      <a:pt x="489" y="4990"/>
                    </a:lnTo>
                    <a:lnTo>
                      <a:pt x="481" y="4997"/>
                    </a:lnTo>
                    <a:lnTo>
                      <a:pt x="472" y="5003"/>
                    </a:lnTo>
                    <a:lnTo>
                      <a:pt x="462" y="5009"/>
                    </a:lnTo>
                    <a:lnTo>
                      <a:pt x="450" y="5017"/>
                    </a:lnTo>
                    <a:lnTo>
                      <a:pt x="439" y="5022"/>
                    </a:lnTo>
                    <a:lnTo>
                      <a:pt x="427" y="5027"/>
                    </a:lnTo>
                    <a:lnTo>
                      <a:pt x="416" y="5031"/>
                    </a:lnTo>
                    <a:lnTo>
                      <a:pt x="404" y="5034"/>
                    </a:lnTo>
                    <a:lnTo>
                      <a:pt x="393" y="5035"/>
                    </a:lnTo>
                    <a:lnTo>
                      <a:pt x="383" y="5034"/>
                    </a:lnTo>
                    <a:lnTo>
                      <a:pt x="378" y="5033"/>
                    </a:lnTo>
                    <a:lnTo>
                      <a:pt x="374" y="5032"/>
                    </a:lnTo>
                    <a:lnTo>
                      <a:pt x="370" y="5030"/>
                    </a:lnTo>
                    <a:lnTo>
                      <a:pt x="367" y="5028"/>
                    </a:lnTo>
                    <a:lnTo>
                      <a:pt x="364" y="5025"/>
                    </a:lnTo>
                    <a:lnTo>
                      <a:pt x="361" y="5021"/>
                    </a:lnTo>
                    <a:lnTo>
                      <a:pt x="358" y="5017"/>
                    </a:lnTo>
                    <a:lnTo>
                      <a:pt x="357" y="5011"/>
                    </a:lnTo>
                    <a:lnTo>
                      <a:pt x="352" y="5007"/>
                    </a:lnTo>
                    <a:lnTo>
                      <a:pt x="347" y="5004"/>
                    </a:lnTo>
                    <a:lnTo>
                      <a:pt x="345" y="5003"/>
                    </a:lnTo>
                    <a:lnTo>
                      <a:pt x="343" y="5001"/>
                    </a:lnTo>
                    <a:lnTo>
                      <a:pt x="341" y="4999"/>
                    </a:lnTo>
                    <a:lnTo>
                      <a:pt x="340" y="4996"/>
                    </a:lnTo>
                    <a:lnTo>
                      <a:pt x="340" y="4985"/>
                    </a:lnTo>
                    <a:lnTo>
                      <a:pt x="341" y="4975"/>
                    </a:lnTo>
                    <a:lnTo>
                      <a:pt x="344" y="4967"/>
                    </a:lnTo>
                    <a:lnTo>
                      <a:pt x="347" y="4959"/>
                    </a:lnTo>
                    <a:lnTo>
                      <a:pt x="357" y="4943"/>
                    </a:lnTo>
                    <a:lnTo>
                      <a:pt x="365" y="4927"/>
                    </a:lnTo>
                    <a:lnTo>
                      <a:pt x="375" y="4906"/>
                    </a:lnTo>
                    <a:lnTo>
                      <a:pt x="389" y="4873"/>
                    </a:lnTo>
                    <a:lnTo>
                      <a:pt x="391" y="4864"/>
                    </a:lnTo>
                    <a:lnTo>
                      <a:pt x="394" y="4855"/>
                    </a:lnTo>
                    <a:lnTo>
                      <a:pt x="395" y="4848"/>
                    </a:lnTo>
                    <a:lnTo>
                      <a:pt x="396" y="4840"/>
                    </a:lnTo>
                    <a:lnTo>
                      <a:pt x="395" y="4834"/>
                    </a:lnTo>
                    <a:lnTo>
                      <a:pt x="394" y="4829"/>
                    </a:lnTo>
                    <a:lnTo>
                      <a:pt x="393" y="4826"/>
                    </a:lnTo>
                    <a:lnTo>
                      <a:pt x="391" y="4825"/>
                    </a:lnTo>
                    <a:lnTo>
                      <a:pt x="389" y="4823"/>
                    </a:lnTo>
                    <a:lnTo>
                      <a:pt x="387" y="4822"/>
                    </a:lnTo>
                    <a:lnTo>
                      <a:pt x="385" y="4819"/>
                    </a:lnTo>
                    <a:lnTo>
                      <a:pt x="382" y="4816"/>
                    </a:lnTo>
                    <a:lnTo>
                      <a:pt x="378" y="4813"/>
                    </a:lnTo>
                    <a:lnTo>
                      <a:pt x="374" y="4810"/>
                    </a:lnTo>
                    <a:lnTo>
                      <a:pt x="372" y="4806"/>
                    </a:lnTo>
                    <a:lnTo>
                      <a:pt x="371" y="4802"/>
                    </a:lnTo>
                    <a:lnTo>
                      <a:pt x="370" y="4791"/>
                    </a:lnTo>
                    <a:lnTo>
                      <a:pt x="372" y="4778"/>
                    </a:lnTo>
                    <a:lnTo>
                      <a:pt x="374" y="4765"/>
                    </a:lnTo>
                    <a:lnTo>
                      <a:pt x="376" y="4752"/>
                    </a:lnTo>
                    <a:lnTo>
                      <a:pt x="377" y="4746"/>
                    </a:lnTo>
                    <a:lnTo>
                      <a:pt x="377" y="4740"/>
                    </a:lnTo>
                    <a:lnTo>
                      <a:pt x="377" y="4735"/>
                    </a:lnTo>
                    <a:lnTo>
                      <a:pt x="376" y="4730"/>
                    </a:lnTo>
                    <a:lnTo>
                      <a:pt x="375" y="4728"/>
                    </a:lnTo>
                    <a:lnTo>
                      <a:pt x="373" y="4727"/>
                    </a:lnTo>
                    <a:lnTo>
                      <a:pt x="372" y="4725"/>
                    </a:lnTo>
                    <a:lnTo>
                      <a:pt x="371" y="4724"/>
                    </a:lnTo>
                    <a:lnTo>
                      <a:pt x="365" y="4723"/>
                    </a:lnTo>
                    <a:lnTo>
                      <a:pt x="361" y="4720"/>
                    </a:lnTo>
                    <a:lnTo>
                      <a:pt x="355" y="4716"/>
                    </a:lnTo>
                    <a:lnTo>
                      <a:pt x="341" y="4710"/>
                    </a:lnTo>
                    <a:lnTo>
                      <a:pt x="323" y="4703"/>
                    </a:lnTo>
                    <a:lnTo>
                      <a:pt x="303" y="4695"/>
                    </a:lnTo>
                    <a:lnTo>
                      <a:pt x="282" y="4686"/>
                    </a:lnTo>
                    <a:lnTo>
                      <a:pt x="264" y="4678"/>
                    </a:lnTo>
                    <a:lnTo>
                      <a:pt x="256" y="4675"/>
                    </a:lnTo>
                    <a:lnTo>
                      <a:pt x="250" y="4671"/>
                    </a:lnTo>
                    <a:lnTo>
                      <a:pt x="244" y="4668"/>
                    </a:lnTo>
                    <a:lnTo>
                      <a:pt x="241" y="4665"/>
                    </a:lnTo>
                    <a:lnTo>
                      <a:pt x="237" y="4659"/>
                    </a:lnTo>
                    <a:lnTo>
                      <a:pt x="233" y="4652"/>
                    </a:lnTo>
                    <a:lnTo>
                      <a:pt x="229" y="4645"/>
                    </a:lnTo>
                    <a:lnTo>
                      <a:pt x="226" y="4637"/>
                    </a:lnTo>
                    <a:lnTo>
                      <a:pt x="220" y="4620"/>
                    </a:lnTo>
                    <a:lnTo>
                      <a:pt x="216" y="4602"/>
                    </a:lnTo>
                    <a:lnTo>
                      <a:pt x="213" y="4584"/>
                    </a:lnTo>
                    <a:lnTo>
                      <a:pt x="210" y="4566"/>
                    </a:lnTo>
                    <a:lnTo>
                      <a:pt x="209" y="4549"/>
                    </a:lnTo>
                    <a:lnTo>
                      <a:pt x="209" y="4532"/>
                    </a:lnTo>
                    <a:lnTo>
                      <a:pt x="210" y="4522"/>
                    </a:lnTo>
                    <a:lnTo>
                      <a:pt x="212" y="4506"/>
                    </a:lnTo>
                    <a:lnTo>
                      <a:pt x="215" y="4487"/>
                    </a:lnTo>
                    <a:lnTo>
                      <a:pt x="219" y="4467"/>
                    </a:lnTo>
                    <a:lnTo>
                      <a:pt x="224" y="4447"/>
                    </a:lnTo>
                    <a:lnTo>
                      <a:pt x="228" y="4430"/>
                    </a:lnTo>
                    <a:lnTo>
                      <a:pt x="232" y="4416"/>
                    </a:lnTo>
                    <a:lnTo>
                      <a:pt x="236" y="4409"/>
                    </a:lnTo>
                    <a:lnTo>
                      <a:pt x="243" y="4404"/>
                    </a:lnTo>
                    <a:lnTo>
                      <a:pt x="256" y="4397"/>
                    </a:lnTo>
                    <a:lnTo>
                      <a:pt x="271" y="4390"/>
                    </a:lnTo>
                    <a:lnTo>
                      <a:pt x="288" y="4381"/>
                    </a:lnTo>
                    <a:lnTo>
                      <a:pt x="307" y="4373"/>
                    </a:lnTo>
                    <a:lnTo>
                      <a:pt x="323" y="4364"/>
                    </a:lnTo>
                    <a:lnTo>
                      <a:pt x="337" y="4356"/>
                    </a:lnTo>
                    <a:lnTo>
                      <a:pt x="346" y="4348"/>
                    </a:lnTo>
                    <a:lnTo>
                      <a:pt x="356" y="4341"/>
                    </a:lnTo>
                    <a:lnTo>
                      <a:pt x="363" y="4334"/>
                    </a:lnTo>
                    <a:lnTo>
                      <a:pt x="370" y="4323"/>
                    </a:lnTo>
                    <a:lnTo>
                      <a:pt x="379" y="4312"/>
                    </a:lnTo>
                    <a:lnTo>
                      <a:pt x="383" y="4307"/>
                    </a:lnTo>
                    <a:lnTo>
                      <a:pt x="387" y="4300"/>
                    </a:lnTo>
                    <a:lnTo>
                      <a:pt x="389" y="4293"/>
                    </a:lnTo>
                    <a:lnTo>
                      <a:pt x="390" y="4285"/>
                    </a:lnTo>
                    <a:lnTo>
                      <a:pt x="390" y="4271"/>
                    </a:lnTo>
                    <a:lnTo>
                      <a:pt x="391" y="4259"/>
                    </a:lnTo>
                    <a:lnTo>
                      <a:pt x="393" y="4253"/>
                    </a:lnTo>
                    <a:lnTo>
                      <a:pt x="395" y="4247"/>
                    </a:lnTo>
                    <a:lnTo>
                      <a:pt x="399" y="4242"/>
                    </a:lnTo>
                    <a:lnTo>
                      <a:pt x="404" y="4238"/>
                    </a:lnTo>
                    <a:lnTo>
                      <a:pt x="411" y="4234"/>
                    </a:lnTo>
                    <a:lnTo>
                      <a:pt x="418" y="4231"/>
                    </a:lnTo>
                    <a:lnTo>
                      <a:pt x="424" y="4229"/>
                    </a:lnTo>
                    <a:lnTo>
                      <a:pt x="431" y="4228"/>
                    </a:lnTo>
                    <a:lnTo>
                      <a:pt x="443" y="4227"/>
                    </a:lnTo>
                    <a:lnTo>
                      <a:pt x="454" y="4226"/>
                    </a:lnTo>
                    <a:lnTo>
                      <a:pt x="459" y="4225"/>
                    </a:lnTo>
                    <a:lnTo>
                      <a:pt x="465" y="4223"/>
                    </a:lnTo>
                    <a:lnTo>
                      <a:pt x="469" y="4221"/>
                    </a:lnTo>
                    <a:lnTo>
                      <a:pt x="473" y="4217"/>
                    </a:lnTo>
                    <a:lnTo>
                      <a:pt x="476" y="4212"/>
                    </a:lnTo>
                    <a:lnTo>
                      <a:pt x="479" y="4205"/>
                    </a:lnTo>
                    <a:lnTo>
                      <a:pt x="481" y="4197"/>
                    </a:lnTo>
                    <a:lnTo>
                      <a:pt x="482" y="4186"/>
                    </a:lnTo>
                    <a:lnTo>
                      <a:pt x="483" y="4176"/>
                    </a:lnTo>
                    <a:lnTo>
                      <a:pt x="486" y="4167"/>
                    </a:lnTo>
                    <a:lnTo>
                      <a:pt x="490" y="4159"/>
                    </a:lnTo>
                    <a:lnTo>
                      <a:pt x="494" y="4152"/>
                    </a:lnTo>
                    <a:lnTo>
                      <a:pt x="505" y="4138"/>
                    </a:lnTo>
                    <a:lnTo>
                      <a:pt x="517" y="4122"/>
                    </a:lnTo>
                    <a:lnTo>
                      <a:pt x="527" y="4105"/>
                    </a:lnTo>
                    <a:lnTo>
                      <a:pt x="540" y="4080"/>
                    </a:lnTo>
                    <a:lnTo>
                      <a:pt x="553" y="4056"/>
                    </a:lnTo>
                    <a:lnTo>
                      <a:pt x="561" y="4039"/>
                    </a:lnTo>
                    <a:lnTo>
                      <a:pt x="563" y="4036"/>
                    </a:lnTo>
                    <a:lnTo>
                      <a:pt x="564" y="4033"/>
                    </a:lnTo>
                    <a:lnTo>
                      <a:pt x="565" y="4031"/>
                    </a:lnTo>
                    <a:lnTo>
                      <a:pt x="564" y="4028"/>
                    </a:lnTo>
                    <a:lnTo>
                      <a:pt x="564" y="4027"/>
                    </a:lnTo>
                    <a:lnTo>
                      <a:pt x="562" y="4026"/>
                    </a:lnTo>
                    <a:lnTo>
                      <a:pt x="561" y="4025"/>
                    </a:lnTo>
                    <a:lnTo>
                      <a:pt x="560" y="4024"/>
                    </a:lnTo>
                    <a:lnTo>
                      <a:pt x="549" y="4015"/>
                    </a:lnTo>
                    <a:lnTo>
                      <a:pt x="540" y="4006"/>
                    </a:lnTo>
                    <a:lnTo>
                      <a:pt x="538" y="4003"/>
                    </a:lnTo>
                    <a:lnTo>
                      <a:pt x="537" y="4001"/>
                    </a:lnTo>
                    <a:lnTo>
                      <a:pt x="533" y="4000"/>
                    </a:lnTo>
                    <a:lnTo>
                      <a:pt x="529" y="4001"/>
                    </a:lnTo>
                    <a:lnTo>
                      <a:pt x="524" y="4003"/>
                    </a:lnTo>
                    <a:lnTo>
                      <a:pt x="520" y="4005"/>
                    </a:lnTo>
                    <a:lnTo>
                      <a:pt x="512" y="4011"/>
                    </a:lnTo>
                    <a:lnTo>
                      <a:pt x="504" y="4018"/>
                    </a:lnTo>
                    <a:lnTo>
                      <a:pt x="496" y="4026"/>
                    </a:lnTo>
                    <a:lnTo>
                      <a:pt x="488" y="4033"/>
                    </a:lnTo>
                    <a:lnTo>
                      <a:pt x="480" y="4040"/>
                    </a:lnTo>
                    <a:lnTo>
                      <a:pt x="472" y="4044"/>
                    </a:lnTo>
                    <a:lnTo>
                      <a:pt x="468" y="4045"/>
                    </a:lnTo>
                    <a:lnTo>
                      <a:pt x="464" y="4045"/>
                    </a:lnTo>
                    <a:lnTo>
                      <a:pt x="460" y="4044"/>
                    </a:lnTo>
                    <a:lnTo>
                      <a:pt x="456" y="4041"/>
                    </a:lnTo>
                    <a:lnTo>
                      <a:pt x="455" y="4040"/>
                    </a:lnTo>
                    <a:lnTo>
                      <a:pt x="454" y="4039"/>
                    </a:lnTo>
                    <a:lnTo>
                      <a:pt x="454" y="4038"/>
                    </a:lnTo>
                    <a:lnTo>
                      <a:pt x="454" y="4026"/>
                    </a:lnTo>
                    <a:lnTo>
                      <a:pt x="456" y="4015"/>
                    </a:lnTo>
                    <a:lnTo>
                      <a:pt x="460" y="4005"/>
                    </a:lnTo>
                    <a:lnTo>
                      <a:pt x="465" y="3995"/>
                    </a:lnTo>
                    <a:lnTo>
                      <a:pt x="469" y="3986"/>
                    </a:lnTo>
                    <a:lnTo>
                      <a:pt x="474" y="3977"/>
                    </a:lnTo>
                    <a:lnTo>
                      <a:pt x="478" y="3968"/>
                    </a:lnTo>
                    <a:lnTo>
                      <a:pt x="481" y="3958"/>
                    </a:lnTo>
                    <a:lnTo>
                      <a:pt x="482" y="3956"/>
                    </a:lnTo>
                    <a:lnTo>
                      <a:pt x="483" y="3955"/>
                    </a:lnTo>
                    <a:lnTo>
                      <a:pt x="491" y="3943"/>
                    </a:lnTo>
                    <a:lnTo>
                      <a:pt x="499" y="3930"/>
                    </a:lnTo>
                    <a:lnTo>
                      <a:pt x="504" y="3924"/>
                    </a:lnTo>
                    <a:lnTo>
                      <a:pt x="514" y="3912"/>
                    </a:lnTo>
                    <a:lnTo>
                      <a:pt x="526" y="3900"/>
                    </a:lnTo>
                    <a:lnTo>
                      <a:pt x="532" y="3894"/>
                    </a:lnTo>
                    <a:lnTo>
                      <a:pt x="536" y="3892"/>
                    </a:lnTo>
                    <a:lnTo>
                      <a:pt x="541" y="3887"/>
                    </a:lnTo>
                    <a:lnTo>
                      <a:pt x="546" y="3880"/>
                    </a:lnTo>
                    <a:lnTo>
                      <a:pt x="551" y="3871"/>
                    </a:lnTo>
                    <a:lnTo>
                      <a:pt x="563" y="3850"/>
                    </a:lnTo>
                    <a:lnTo>
                      <a:pt x="576" y="3826"/>
                    </a:lnTo>
                    <a:lnTo>
                      <a:pt x="587" y="3800"/>
                    </a:lnTo>
                    <a:lnTo>
                      <a:pt x="596" y="3777"/>
                    </a:lnTo>
                    <a:lnTo>
                      <a:pt x="603" y="3757"/>
                    </a:lnTo>
                    <a:lnTo>
                      <a:pt x="606" y="3744"/>
                    </a:lnTo>
                    <a:lnTo>
                      <a:pt x="608" y="3737"/>
                    </a:lnTo>
                    <a:lnTo>
                      <a:pt x="613" y="3725"/>
                    </a:lnTo>
                    <a:lnTo>
                      <a:pt x="617" y="3711"/>
                    </a:lnTo>
                    <a:lnTo>
                      <a:pt x="619" y="3704"/>
                    </a:lnTo>
                    <a:lnTo>
                      <a:pt x="620" y="3693"/>
                    </a:lnTo>
                    <a:lnTo>
                      <a:pt x="620" y="3684"/>
                    </a:lnTo>
                    <a:lnTo>
                      <a:pt x="619" y="3677"/>
                    </a:lnTo>
                    <a:lnTo>
                      <a:pt x="615" y="3671"/>
                    </a:lnTo>
                    <a:lnTo>
                      <a:pt x="611" y="3666"/>
                    </a:lnTo>
                    <a:lnTo>
                      <a:pt x="605" y="3661"/>
                    </a:lnTo>
                    <a:lnTo>
                      <a:pt x="597" y="3655"/>
                    </a:lnTo>
                    <a:lnTo>
                      <a:pt x="587" y="3649"/>
                    </a:lnTo>
                    <a:lnTo>
                      <a:pt x="584" y="3647"/>
                    </a:lnTo>
                    <a:lnTo>
                      <a:pt x="583" y="3644"/>
                    </a:lnTo>
                    <a:lnTo>
                      <a:pt x="583" y="3642"/>
                    </a:lnTo>
                    <a:lnTo>
                      <a:pt x="584" y="3639"/>
                    </a:lnTo>
                    <a:lnTo>
                      <a:pt x="588" y="3634"/>
                    </a:lnTo>
                    <a:lnTo>
                      <a:pt x="592" y="3630"/>
                    </a:lnTo>
                    <a:lnTo>
                      <a:pt x="600" y="3623"/>
                    </a:lnTo>
                    <a:lnTo>
                      <a:pt x="606" y="3617"/>
                    </a:lnTo>
                    <a:lnTo>
                      <a:pt x="610" y="3605"/>
                    </a:lnTo>
                    <a:lnTo>
                      <a:pt x="614" y="3593"/>
                    </a:lnTo>
                    <a:lnTo>
                      <a:pt x="616" y="3583"/>
                    </a:lnTo>
                    <a:lnTo>
                      <a:pt x="618" y="3572"/>
                    </a:lnTo>
                    <a:lnTo>
                      <a:pt x="621" y="3550"/>
                    </a:lnTo>
                    <a:lnTo>
                      <a:pt x="621" y="3524"/>
                    </a:lnTo>
                    <a:lnTo>
                      <a:pt x="623" y="3516"/>
                    </a:lnTo>
                    <a:lnTo>
                      <a:pt x="624" y="3508"/>
                    </a:lnTo>
                    <a:lnTo>
                      <a:pt x="627" y="3503"/>
                    </a:lnTo>
                    <a:lnTo>
                      <a:pt x="630" y="3500"/>
                    </a:lnTo>
                    <a:lnTo>
                      <a:pt x="635" y="3499"/>
                    </a:lnTo>
                    <a:lnTo>
                      <a:pt x="639" y="3499"/>
                    </a:lnTo>
                    <a:lnTo>
                      <a:pt x="644" y="3499"/>
                    </a:lnTo>
                    <a:lnTo>
                      <a:pt x="650" y="3501"/>
                    </a:lnTo>
                    <a:lnTo>
                      <a:pt x="661" y="3505"/>
                    </a:lnTo>
                    <a:lnTo>
                      <a:pt x="672" y="3510"/>
                    </a:lnTo>
                    <a:lnTo>
                      <a:pt x="678" y="3511"/>
                    </a:lnTo>
                    <a:lnTo>
                      <a:pt x="682" y="3512"/>
                    </a:lnTo>
                    <a:lnTo>
                      <a:pt x="686" y="3512"/>
                    </a:lnTo>
                    <a:lnTo>
                      <a:pt x="690" y="3511"/>
                    </a:lnTo>
                    <a:lnTo>
                      <a:pt x="692" y="3507"/>
                    </a:lnTo>
                    <a:lnTo>
                      <a:pt x="694" y="3503"/>
                    </a:lnTo>
                    <a:lnTo>
                      <a:pt x="695" y="3498"/>
                    </a:lnTo>
                    <a:lnTo>
                      <a:pt x="695" y="3492"/>
                    </a:lnTo>
                    <a:lnTo>
                      <a:pt x="694" y="3479"/>
                    </a:lnTo>
                    <a:lnTo>
                      <a:pt x="694" y="3464"/>
                    </a:lnTo>
                    <a:lnTo>
                      <a:pt x="693" y="3456"/>
                    </a:lnTo>
                    <a:lnTo>
                      <a:pt x="694" y="3448"/>
                    </a:lnTo>
                    <a:lnTo>
                      <a:pt x="695" y="3441"/>
                    </a:lnTo>
                    <a:lnTo>
                      <a:pt x="697" y="3434"/>
                    </a:lnTo>
                    <a:lnTo>
                      <a:pt x="700" y="3427"/>
                    </a:lnTo>
                    <a:lnTo>
                      <a:pt x="704" y="3421"/>
                    </a:lnTo>
                    <a:lnTo>
                      <a:pt x="709" y="3416"/>
                    </a:lnTo>
                    <a:lnTo>
                      <a:pt x="717" y="3412"/>
                    </a:lnTo>
                    <a:lnTo>
                      <a:pt x="719" y="3410"/>
                    </a:lnTo>
                    <a:lnTo>
                      <a:pt x="720" y="3408"/>
                    </a:lnTo>
                    <a:lnTo>
                      <a:pt x="719" y="3405"/>
                    </a:lnTo>
                    <a:lnTo>
                      <a:pt x="718" y="3402"/>
                    </a:lnTo>
                    <a:lnTo>
                      <a:pt x="713" y="3395"/>
                    </a:lnTo>
                    <a:lnTo>
                      <a:pt x="707" y="3389"/>
                    </a:lnTo>
                    <a:lnTo>
                      <a:pt x="704" y="3387"/>
                    </a:lnTo>
                    <a:lnTo>
                      <a:pt x="698" y="3382"/>
                    </a:lnTo>
                    <a:lnTo>
                      <a:pt x="696" y="3379"/>
                    </a:lnTo>
                    <a:lnTo>
                      <a:pt x="694" y="3375"/>
                    </a:lnTo>
                    <a:lnTo>
                      <a:pt x="693" y="3372"/>
                    </a:lnTo>
                    <a:lnTo>
                      <a:pt x="694" y="3369"/>
                    </a:lnTo>
                    <a:lnTo>
                      <a:pt x="699" y="3362"/>
                    </a:lnTo>
                    <a:lnTo>
                      <a:pt x="704" y="3357"/>
                    </a:lnTo>
                    <a:lnTo>
                      <a:pt x="708" y="3354"/>
                    </a:lnTo>
                    <a:lnTo>
                      <a:pt x="712" y="3353"/>
                    </a:lnTo>
                    <a:lnTo>
                      <a:pt x="787" y="3348"/>
                    </a:lnTo>
                    <a:lnTo>
                      <a:pt x="789" y="3347"/>
                    </a:lnTo>
                    <a:lnTo>
                      <a:pt x="789" y="3346"/>
                    </a:lnTo>
                    <a:lnTo>
                      <a:pt x="790" y="3345"/>
                    </a:lnTo>
                    <a:lnTo>
                      <a:pt x="789" y="3343"/>
                    </a:lnTo>
                    <a:lnTo>
                      <a:pt x="787" y="3338"/>
                    </a:lnTo>
                    <a:lnTo>
                      <a:pt x="783" y="3332"/>
                    </a:lnTo>
                    <a:lnTo>
                      <a:pt x="779" y="3327"/>
                    </a:lnTo>
                    <a:lnTo>
                      <a:pt x="774" y="3321"/>
                    </a:lnTo>
                    <a:lnTo>
                      <a:pt x="770" y="3317"/>
                    </a:lnTo>
                    <a:lnTo>
                      <a:pt x="766" y="3314"/>
                    </a:lnTo>
                    <a:lnTo>
                      <a:pt x="764" y="3312"/>
                    </a:lnTo>
                    <a:lnTo>
                      <a:pt x="763" y="3309"/>
                    </a:lnTo>
                    <a:lnTo>
                      <a:pt x="759" y="3306"/>
                    </a:lnTo>
                    <a:lnTo>
                      <a:pt x="755" y="3301"/>
                    </a:lnTo>
                    <a:lnTo>
                      <a:pt x="752" y="3295"/>
                    </a:lnTo>
                    <a:lnTo>
                      <a:pt x="749" y="3288"/>
                    </a:lnTo>
                    <a:lnTo>
                      <a:pt x="745" y="3281"/>
                    </a:lnTo>
                    <a:lnTo>
                      <a:pt x="742" y="3275"/>
                    </a:lnTo>
                    <a:lnTo>
                      <a:pt x="740" y="3271"/>
                    </a:lnTo>
                    <a:lnTo>
                      <a:pt x="737" y="3268"/>
                    </a:lnTo>
                    <a:lnTo>
                      <a:pt x="736" y="3266"/>
                    </a:lnTo>
                    <a:lnTo>
                      <a:pt x="735" y="3263"/>
                    </a:lnTo>
                    <a:lnTo>
                      <a:pt x="732" y="3262"/>
                    </a:lnTo>
                    <a:lnTo>
                      <a:pt x="731" y="3261"/>
                    </a:lnTo>
                    <a:lnTo>
                      <a:pt x="732" y="3256"/>
                    </a:lnTo>
                    <a:lnTo>
                      <a:pt x="733" y="3251"/>
                    </a:lnTo>
                    <a:lnTo>
                      <a:pt x="736" y="3245"/>
                    </a:lnTo>
                    <a:lnTo>
                      <a:pt x="739" y="3239"/>
                    </a:lnTo>
                    <a:lnTo>
                      <a:pt x="747" y="3227"/>
                    </a:lnTo>
                    <a:lnTo>
                      <a:pt x="755" y="3217"/>
                    </a:lnTo>
                    <a:lnTo>
                      <a:pt x="765" y="3204"/>
                    </a:lnTo>
                    <a:lnTo>
                      <a:pt x="776" y="3190"/>
                    </a:lnTo>
                    <a:lnTo>
                      <a:pt x="781" y="3183"/>
                    </a:lnTo>
                    <a:lnTo>
                      <a:pt x="787" y="3177"/>
                    </a:lnTo>
                    <a:lnTo>
                      <a:pt x="792" y="3173"/>
                    </a:lnTo>
                    <a:lnTo>
                      <a:pt x="797" y="3171"/>
                    </a:lnTo>
                    <a:lnTo>
                      <a:pt x="816" y="3166"/>
                    </a:lnTo>
                    <a:lnTo>
                      <a:pt x="828" y="3163"/>
                    </a:lnTo>
                    <a:lnTo>
                      <a:pt x="832" y="3160"/>
                    </a:lnTo>
                    <a:lnTo>
                      <a:pt x="836" y="3155"/>
                    </a:lnTo>
                    <a:lnTo>
                      <a:pt x="840" y="3148"/>
                    </a:lnTo>
                    <a:lnTo>
                      <a:pt x="843" y="3137"/>
                    </a:lnTo>
                    <a:lnTo>
                      <a:pt x="847" y="3131"/>
                    </a:lnTo>
                    <a:lnTo>
                      <a:pt x="851" y="3126"/>
                    </a:lnTo>
                    <a:lnTo>
                      <a:pt x="853" y="3123"/>
                    </a:lnTo>
                    <a:lnTo>
                      <a:pt x="855" y="3121"/>
                    </a:lnTo>
                    <a:lnTo>
                      <a:pt x="858" y="3119"/>
                    </a:lnTo>
                    <a:lnTo>
                      <a:pt x="862" y="3115"/>
                    </a:lnTo>
                    <a:lnTo>
                      <a:pt x="864" y="3112"/>
                    </a:lnTo>
                    <a:lnTo>
                      <a:pt x="865" y="3108"/>
                    </a:lnTo>
                    <a:lnTo>
                      <a:pt x="865" y="3097"/>
                    </a:lnTo>
                    <a:lnTo>
                      <a:pt x="864" y="3091"/>
                    </a:lnTo>
                    <a:lnTo>
                      <a:pt x="859" y="3083"/>
                    </a:lnTo>
                    <a:lnTo>
                      <a:pt x="853" y="3074"/>
                    </a:lnTo>
                    <a:lnTo>
                      <a:pt x="845" y="3066"/>
                    </a:lnTo>
                    <a:lnTo>
                      <a:pt x="836" y="3057"/>
                    </a:lnTo>
                    <a:lnTo>
                      <a:pt x="829" y="3050"/>
                    </a:lnTo>
                    <a:lnTo>
                      <a:pt x="822" y="3044"/>
                    </a:lnTo>
                    <a:lnTo>
                      <a:pt x="817" y="3041"/>
                    </a:lnTo>
                    <a:lnTo>
                      <a:pt x="812" y="3035"/>
                    </a:lnTo>
                    <a:lnTo>
                      <a:pt x="803" y="3025"/>
                    </a:lnTo>
                    <a:lnTo>
                      <a:pt x="795" y="3014"/>
                    </a:lnTo>
                    <a:lnTo>
                      <a:pt x="790" y="3009"/>
                    </a:lnTo>
                    <a:lnTo>
                      <a:pt x="789" y="3007"/>
                    </a:lnTo>
                    <a:lnTo>
                      <a:pt x="788" y="3006"/>
                    </a:lnTo>
                    <a:lnTo>
                      <a:pt x="785" y="3002"/>
                    </a:lnTo>
                    <a:lnTo>
                      <a:pt x="780" y="3000"/>
                    </a:lnTo>
                    <a:lnTo>
                      <a:pt x="774" y="2999"/>
                    </a:lnTo>
                    <a:lnTo>
                      <a:pt x="769" y="2999"/>
                    </a:lnTo>
                    <a:lnTo>
                      <a:pt x="754" y="3007"/>
                    </a:lnTo>
                    <a:lnTo>
                      <a:pt x="740" y="3017"/>
                    </a:lnTo>
                    <a:lnTo>
                      <a:pt x="734" y="3019"/>
                    </a:lnTo>
                    <a:lnTo>
                      <a:pt x="720" y="3023"/>
                    </a:lnTo>
                    <a:lnTo>
                      <a:pt x="712" y="3026"/>
                    </a:lnTo>
                    <a:lnTo>
                      <a:pt x="705" y="3029"/>
                    </a:lnTo>
                    <a:lnTo>
                      <a:pt x="699" y="3033"/>
                    </a:lnTo>
                    <a:lnTo>
                      <a:pt x="694" y="3037"/>
                    </a:lnTo>
                    <a:lnTo>
                      <a:pt x="684" y="3048"/>
                    </a:lnTo>
                    <a:lnTo>
                      <a:pt x="674" y="3058"/>
                    </a:lnTo>
                    <a:lnTo>
                      <a:pt x="669" y="3063"/>
                    </a:lnTo>
                    <a:lnTo>
                      <a:pt x="663" y="3066"/>
                    </a:lnTo>
                    <a:lnTo>
                      <a:pt x="656" y="3068"/>
                    </a:lnTo>
                    <a:lnTo>
                      <a:pt x="649" y="3069"/>
                    </a:lnTo>
                    <a:lnTo>
                      <a:pt x="647" y="3066"/>
                    </a:lnTo>
                    <a:lnTo>
                      <a:pt x="645" y="3063"/>
                    </a:lnTo>
                    <a:lnTo>
                      <a:pt x="644" y="3062"/>
                    </a:lnTo>
                    <a:lnTo>
                      <a:pt x="644" y="3061"/>
                    </a:lnTo>
                    <a:lnTo>
                      <a:pt x="639" y="3047"/>
                    </a:lnTo>
                    <a:lnTo>
                      <a:pt x="634" y="3034"/>
                    </a:lnTo>
                    <a:lnTo>
                      <a:pt x="633" y="3033"/>
                    </a:lnTo>
                    <a:lnTo>
                      <a:pt x="633" y="3031"/>
                    </a:lnTo>
                    <a:lnTo>
                      <a:pt x="631" y="3020"/>
                    </a:lnTo>
                    <a:lnTo>
                      <a:pt x="627" y="3006"/>
                    </a:lnTo>
                    <a:lnTo>
                      <a:pt x="623" y="2993"/>
                    </a:lnTo>
                    <a:lnTo>
                      <a:pt x="619" y="2982"/>
                    </a:lnTo>
                    <a:lnTo>
                      <a:pt x="599" y="2913"/>
                    </a:lnTo>
                    <a:lnTo>
                      <a:pt x="596" y="2907"/>
                    </a:lnTo>
                    <a:lnTo>
                      <a:pt x="593" y="2902"/>
                    </a:lnTo>
                    <a:lnTo>
                      <a:pt x="588" y="2897"/>
                    </a:lnTo>
                    <a:lnTo>
                      <a:pt x="583" y="2894"/>
                    </a:lnTo>
                    <a:lnTo>
                      <a:pt x="577" y="2891"/>
                    </a:lnTo>
                    <a:lnTo>
                      <a:pt x="571" y="2888"/>
                    </a:lnTo>
                    <a:lnTo>
                      <a:pt x="563" y="2887"/>
                    </a:lnTo>
                    <a:lnTo>
                      <a:pt x="555" y="2886"/>
                    </a:lnTo>
                    <a:lnTo>
                      <a:pt x="539" y="2885"/>
                    </a:lnTo>
                    <a:lnTo>
                      <a:pt x="523" y="2887"/>
                    </a:lnTo>
                    <a:lnTo>
                      <a:pt x="505" y="2889"/>
                    </a:lnTo>
                    <a:lnTo>
                      <a:pt x="489" y="2893"/>
                    </a:lnTo>
                    <a:lnTo>
                      <a:pt x="469" y="2901"/>
                    </a:lnTo>
                    <a:lnTo>
                      <a:pt x="435" y="2913"/>
                    </a:lnTo>
                    <a:lnTo>
                      <a:pt x="417" y="2918"/>
                    </a:lnTo>
                    <a:lnTo>
                      <a:pt x="399" y="2921"/>
                    </a:lnTo>
                    <a:lnTo>
                      <a:pt x="391" y="2922"/>
                    </a:lnTo>
                    <a:lnTo>
                      <a:pt x="383" y="2921"/>
                    </a:lnTo>
                    <a:lnTo>
                      <a:pt x="377" y="2919"/>
                    </a:lnTo>
                    <a:lnTo>
                      <a:pt x="371" y="2916"/>
                    </a:lnTo>
                    <a:lnTo>
                      <a:pt x="364" y="2913"/>
                    </a:lnTo>
                    <a:lnTo>
                      <a:pt x="357" y="2909"/>
                    </a:lnTo>
                    <a:lnTo>
                      <a:pt x="349" y="2906"/>
                    </a:lnTo>
                    <a:lnTo>
                      <a:pt x="341" y="2904"/>
                    </a:lnTo>
                    <a:lnTo>
                      <a:pt x="326" y="2900"/>
                    </a:lnTo>
                    <a:lnTo>
                      <a:pt x="311" y="2896"/>
                    </a:lnTo>
                    <a:lnTo>
                      <a:pt x="294" y="2892"/>
                    </a:lnTo>
                    <a:lnTo>
                      <a:pt x="280" y="2888"/>
                    </a:lnTo>
                    <a:lnTo>
                      <a:pt x="266" y="2883"/>
                    </a:lnTo>
                    <a:lnTo>
                      <a:pt x="254" y="2877"/>
                    </a:lnTo>
                    <a:lnTo>
                      <a:pt x="249" y="2873"/>
                    </a:lnTo>
                    <a:lnTo>
                      <a:pt x="247" y="2870"/>
                    </a:lnTo>
                    <a:lnTo>
                      <a:pt x="245" y="2866"/>
                    </a:lnTo>
                    <a:lnTo>
                      <a:pt x="247" y="2862"/>
                    </a:lnTo>
                    <a:lnTo>
                      <a:pt x="250" y="2853"/>
                    </a:lnTo>
                    <a:lnTo>
                      <a:pt x="253" y="2842"/>
                    </a:lnTo>
                    <a:lnTo>
                      <a:pt x="255" y="2841"/>
                    </a:lnTo>
                    <a:lnTo>
                      <a:pt x="257" y="2839"/>
                    </a:lnTo>
                    <a:lnTo>
                      <a:pt x="257" y="2837"/>
                    </a:lnTo>
                    <a:lnTo>
                      <a:pt x="256" y="2835"/>
                    </a:lnTo>
                    <a:lnTo>
                      <a:pt x="254" y="2835"/>
                    </a:lnTo>
                    <a:lnTo>
                      <a:pt x="239" y="2834"/>
                    </a:lnTo>
                    <a:lnTo>
                      <a:pt x="224" y="2832"/>
                    </a:lnTo>
                    <a:lnTo>
                      <a:pt x="209" y="2828"/>
                    </a:lnTo>
                    <a:lnTo>
                      <a:pt x="194" y="2823"/>
                    </a:lnTo>
                    <a:lnTo>
                      <a:pt x="162" y="2811"/>
                    </a:lnTo>
                    <a:lnTo>
                      <a:pt x="129" y="2796"/>
                    </a:lnTo>
                    <a:lnTo>
                      <a:pt x="96" y="2780"/>
                    </a:lnTo>
                    <a:lnTo>
                      <a:pt x="63" y="2765"/>
                    </a:lnTo>
                    <a:lnTo>
                      <a:pt x="47" y="2757"/>
                    </a:lnTo>
                    <a:lnTo>
                      <a:pt x="32" y="2751"/>
                    </a:lnTo>
                    <a:lnTo>
                      <a:pt x="15" y="2745"/>
                    </a:lnTo>
                    <a:lnTo>
                      <a:pt x="0" y="2740"/>
                    </a:lnTo>
                    <a:lnTo>
                      <a:pt x="0" y="2740"/>
                    </a:lnTo>
                    <a:lnTo>
                      <a:pt x="34" y="2725"/>
                    </a:lnTo>
                    <a:lnTo>
                      <a:pt x="136" y="2694"/>
                    </a:lnTo>
                    <a:lnTo>
                      <a:pt x="149" y="2498"/>
                    </a:lnTo>
                    <a:lnTo>
                      <a:pt x="311" y="2265"/>
                    </a:lnTo>
                    <a:lnTo>
                      <a:pt x="933" y="2084"/>
                    </a:lnTo>
                    <a:lnTo>
                      <a:pt x="1112" y="1932"/>
                    </a:lnTo>
                    <a:lnTo>
                      <a:pt x="912" y="1568"/>
                    </a:lnTo>
                    <a:lnTo>
                      <a:pt x="828" y="1042"/>
                    </a:lnTo>
                    <a:lnTo>
                      <a:pt x="828" y="1042"/>
                    </a:lnTo>
                    <a:lnTo>
                      <a:pt x="831" y="1040"/>
                    </a:lnTo>
                    <a:lnTo>
                      <a:pt x="835" y="1038"/>
                    </a:lnTo>
                    <a:lnTo>
                      <a:pt x="840" y="1037"/>
                    </a:lnTo>
                    <a:lnTo>
                      <a:pt x="845" y="1036"/>
                    </a:lnTo>
                    <a:lnTo>
                      <a:pt x="855" y="1036"/>
                    </a:lnTo>
                    <a:lnTo>
                      <a:pt x="866" y="1037"/>
                    </a:lnTo>
                    <a:lnTo>
                      <a:pt x="878" y="1039"/>
                    </a:lnTo>
                    <a:lnTo>
                      <a:pt x="892" y="1043"/>
                    </a:lnTo>
                    <a:lnTo>
                      <a:pt x="905" y="1046"/>
                    </a:lnTo>
                    <a:lnTo>
                      <a:pt x="919" y="1051"/>
                    </a:lnTo>
                    <a:lnTo>
                      <a:pt x="946" y="1061"/>
                    </a:lnTo>
                    <a:lnTo>
                      <a:pt x="971" y="1072"/>
                    </a:lnTo>
                    <a:lnTo>
                      <a:pt x="991" y="1081"/>
                    </a:lnTo>
                    <a:lnTo>
                      <a:pt x="1006" y="1088"/>
                    </a:lnTo>
                    <a:lnTo>
                      <a:pt x="1017" y="1093"/>
                    </a:lnTo>
                    <a:lnTo>
                      <a:pt x="1031" y="1096"/>
                    </a:lnTo>
                    <a:lnTo>
                      <a:pt x="1045" y="1099"/>
                    </a:lnTo>
                    <a:lnTo>
                      <a:pt x="1062" y="1101"/>
                    </a:lnTo>
                    <a:lnTo>
                      <a:pt x="1079" y="1102"/>
                    </a:lnTo>
                    <a:lnTo>
                      <a:pt x="1096" y="1102"/>
                    </a:lnTo>
                    <a:lnTo>
                      <a:pt x="1115" y="1101"/>
                    </a:lnTo>
                    <a:lnTo>
                      <a:pt x="1133" y="1100"/>
                    </a:lnTo>
                    <a:lnTo>
                      <a:pt x="1151" y="1098"/>
                    </a:lnTo>
                    <a:lnTo>
                      <a:pt x="1170" y="1095"/>
                    </a:lnTo>
                    <a:lnTo>
                      <a:pt x="1187" y="1092"/>
                    </a:lnTo>
                    <a:lnTo>
                      <a:pt x="1203" y="1088"/>
                    </a:lnTo>
                    <a:lnTo>
                      <a:pt x="1220" y="1084"/>
                    </a:lnTo>
                    <a:lnTo>
                      <a:pt x="1234" y="1079"/>
                    </a:lnTo>
                    <a:lnTo>
                      <a:pt x="1246" y="1074"/>
                    </a:lnTo>
                    <a:lnTo>
                      <a:pt x="1257" y="1069"/>
                    </a:lnTo>
                    <a:lnTo>
                      <a:pt x="1282" y="1055"/>
                    </a:lnTo>
                    <a:lnTo>
                      <a:pt x="1312" y="1037"/>
                    </a:lnTo>
                    <a:lnTo>
                      <a:pt x="1329" y="1028"/>
                    </a:lnTo>
                    <a:lnTo>
                      <a:pt x="1343" y="1021"/>
                    </a:lnTo>
                    <a:lnTo>
                      <a:pt x="1356" y="1015"/>
                    </a:lnTo>
                    <a:lnTo>
                      <a:pt x="1367" y="1011"/>
                    </a:lnTo>
                    <a:lnTo>
                      <a:pt x="1367" y="1009"/>
                    </a:lnTo>
                    <a:lnTo>
                      <a:pt x="1368" y="1008"/>
                    </a:lnTo>
                    <a:lnTo>
                      <a:pt x="1369" y="1007"/>
                    </a:lnTo>
                    <a:lnTo>
                      <a:pt x="1371" y="1007"/>
                    </a:lnTo>
                    <a:lnTo>
                      <a:pt x="1376" y="1021"/>
                    </a:lnTo>
                    <a:lnTo>
                      <a:pt x="1380" y="1033"/>
                    </a:lnTo>
                    <a:lnTo>
                      <a:pt x="1384" y="1044"/>
                    </a:lnTo>
                    <a:lnTo>
                      <a:pt x="1389" y="1054"/>
                    </a:lnTo>
                    <a:lnTo>
                      <a:pt x="1394" y="1063"/>
                    </a:lnTo>
                    <a:lnTo>
                      <a:pt x="1399" y="1070"/>
                    </a:lnTo>
                    <a:lnTo>
                      <a:pt x="1404" y="1076"/>
                    </a:lnTo>
                    <a:lnTo>
                      <a:pt x="1409" y="1080"/>
                    </a:lnTo>
                    <a:lnTo>
                      <a:pt x="1414" y="1084"/>
                    </a:lnTo>
                    <a:lnTo>
                      <a:pt x="1419" y="1087"/>
                    </a:lnTo>
                    <a:lnTo>
                      <a:pt x="1424" y="1088"/>
                    </a:lnTo>
                    <a:lnTo>
                      <a:pt x="1430" y="1089"/>
                    </a:lnTo>
                    <a:lnTo>
                      <a:pt x="1435" y="1089"/>
                    </a:lnTo>
                    <a:lnTo>
                      <a:pt x="1440" y="1087"/>
                    </a:lnTo>
                    <a:lnTo>
                      <a:pt x="1445" y="1085"/>
                    </a:lnTo>
                    <a:lnTo>
                      <a:pt x="1449" y="1083"/>
                    </a:lnTo>
                    <a:lnTo>
                      <a:pt x="1453" y="1079"/>
                    </a:lnTo>
                    <a:lnTo>
                      <a:pt x="1456" y="1075"/>
                    </a:lnTo>
                    <a:lnTo>
                      <a:pt x="1460" y="1071"/>
                    </a:lnTo>
                    <a:lnTo>
                      <a:pt x="1463" y="1065"/>
                    </a:lnTo>
                    <a:lnTo>
                      <a:pt x="1465" y="1060"/>
                    </a:lnTo>
                    <a:lnTo>
                      <a:pt x="1467" y="1054"/>
                    </a:lnTo>
                    <a:lnTo>
                      <a:pt x="1469" y="1047"/>
                    </a:lnTo>
                    <a:lnTo>
                      <a:pt x="1470" y="1040"/>
                    </a:lnTo>
                    <a:lnTo>
                      <a:pt x="1470" y="1033"/>
                    </a:lnTo>
                    <a:lnTo>
                      <a:pt x="1470" y="1026"/>
                    </a:lnTo>
                    <a:lnTo>
                      <a:pt x="1469" y="1018"/>
                    </a:lnTo>
                    <a:lnTo>
                      <a:pt x="1468" y="1011"/>
                    </a:lnTo>
                    <a:lnTo>
                      <a:pt x="1465" y="1002"/>
                    </a:lnTo>
                    <a:lnTo>
                      <a:pt x="1462" y="994"/>
                    </a:lnTo>
                    <a:lnTo>
                      <a:pt x="1458" y="986"/>
                    </a:lnTo>
                    <a:lnTo>
                      <a:pt x="1453" y="979"/>
                    </a:lnTo>
                    <a:lnTo>
                      <a:pt x="1445" y="965"/>
                    </a:lnTo>
                    <a:lnTo>
                      <a:pt x="1437" y="949"/>
                    </a:lnTo>
                    <a:lnTo>
                      <a:pt x="1431" y="933"/>
                    </a:lnTo>
                    <a:lnTo>
                      <a:pt x="1424" y="916"/>
                    </a:lnTo>
                    <a:lnTo>
                      <a:pt x="1415" y="881"/>
                    </a:lnTo>
                    <a:lnTo>
                      <a:pt x="1407" y="846"/>
                    </a:lnTo>
                    <a:lnTo>
                      <a:pt x="1402" y="828"/>
                    </a:lnTo>
                    <a:lnTo>
                      <a:pt x="1398" y="811"/>
                    </a:lnTo>
                    <a:lnTo>
                      <a:pt x="1392" y="794"/>
                    </a:lnTo>
                    <a:lnTo>
                      <a:pt x="1386" y="779"/>
                    </a:lnTo>
                    <a:lnTo>
                      <a:pt x="1379" y="764"/>
                    </a:lnTo>
                    <a:lnTo>
                      <a:pt x="1370" y="750"/>
                    </a:lnTo>
                    <a:lnTo>
                      <a:pt x="1365" y="743"/>
                    </a:lnTo>
                    <a:lnTo>
                      <a:pt x="1360" y="737"/>
                    </a:lnTo>
                    <a:lnTo>
                      <a:pt x="1354" y="731"/>
                    </a:lnTo>
                    <a:lnTo>
                      <a:pt x="1348" y="726"/>
                    </a:lnTo>
                    <a:lnTo>
                      <a:pt x="1212" y="613"/>
                    </a:lnTo>
                    <a:lnTo>
                      <a:pt x="1211" y="520"/>
                    </a:lnTo>
                    <a:lnTo>
                      <a:pt x="1211" y="493"/>
                    </a:lnTo>
                    <a:lnTo>
                      <a:pt x="1211" y="469"/>
                    </a:lnTo>
                    <a:lnTo>
                      <a:pt x="1211" y="447"/>
                    </a:lnTo>
                    <a:lnTo>
                      <a:pt x="1209" y="426"/>
                    </a:lnTo>
                    <a:lnTo>
                      <a:pt x="1207" y="415"/>
                    </a:lnTo>
                    <a:lnTo>
                      <a:pt x="1205" y="405"/>
                    </a:lnTo>
                    <a:lnTo>
                      <a:pt x="1203" y="394"/>
                    </a:lnTo>
                    <a:lnTo>
                      <a:pt x="1200" y="384"/>
                    </a:lnTo>
                    <a:lnTo>
                      <a:pt x="1196" y="373"/>
                    </a:lnTo>
                    <a:lnTo>
                      <a:pt x="1192" y="362"/>
                    </a:lnTo>
                    <a:lnTo>
                      <a:pt x="1186" y="351"/>
                    </a:lnTo>
                    <a:lnTo>
                      <a:pt x="1180" y="340"/>
                    </a:lnTo>
                    <a:lnTo>
                      <a:pt x="1174" y="329"/>
                    </a:lnTo>
                    <a:lnTo>
                      <a:pt x="1166" y="321"/>
                    </a:lnTo>
                    <a:lnTo>
                      <a:pt x="1156" y="313"/>
                    </a:lnTo>
                    <a:lnTo>
                      <a:pt x="1146" y="306"/>
                    </a:lnTo>
                    <a:lnTo>
                      <a:pt x="1135" y="300"/>
                    </a:lnTo>
                    <a:lnTo>
                      <a:pt x="1123" y="295"/>
                    </a:lnTo>
                    <a:lnTo>
                      <a:pt x="1111" y="290"/>
                    </a:lnTo>
                    <a:lnTo>
                      <a:pt x="1098" y="286"/>
                    </a:lnTo>
                    <a:lnTo>
                      <a:pt x="1072" y="280"/>
                    </a:lnTo>
                    <a:lnTo>
                      <a:pt x="1046" y="274"/>
                    </a:lnTo>
                    <a:lnTo>
                      <a:pt x="1022" y="269"/>
                    </a:lnTo>
                    <a:lnTo>
                      <a:pt x="1000" y="262"/>
                    </a:lnTo>
                    <a:lnTo>
                      <a:pt x="990" y="259"/>
                    </a:lnTo>
                    <a:lnTo>
                      <a:pt x="983" y="255"/>
                    </a:lnTo>
                    <a:lnTo>
                      <a:pt x="977" y="250"/>
                    </a:lnTo>
                    <a:lnTo>
                      <a:pt x="973" y="245"/>
                    </a:lnTo>
                    <a:lnTo>
                      <a:pt x="969" y="240"/>
                    </a:lnTo>
                    <a:lnTo>
                      <a:pt x="966" y="235"/>
                    </a:lnTo>
                    <a:lnTo>
                      <a:pt x="964" y="229"/>
                    </a:lnTo>
                    <a:lnTo>
                      <a:pt x="963" y="222"/>
                    </a:lnTo>
                    <a:lnTo>
                      <a:pt x="962" y="209"/>
                    </a:lnTo>
                    <a:lnTo>
                      <a:pt x="961" y="195"/>
                    </a:lnTo>
                    <a:lnTo>
                      <a:pt x="959" y="181"/>
                    </a:lnTo>
                    <a:lnTo>
                      <a:pt x="955" y="166"/>
                    </a:lnTo>
                    <a:lnTo>
                      <a:pt x="914" y="102"/>
                    </a:lnTo>
                    <a:lnTo>
                      <a:pt x="914" y="102"/>
                    </a:lnTo>
                    <a:lnTo>
                      <a:pt x="909" y="11"/>
                    </a:lnTo>
                    <a:lnTo>
                      <a:pt x="1000" y="0"/>
                    </a:lnTo>
                    <a:lnTo>
                      <a:pt x="1056" y="107"/>
                    </a:lnTo>
                    <a:lnTo>
                      <a:pt x="1087" y="136"/>
                    </a:lnTo>
                    <a:lnTo>
                      <a:pt x="1148" y="169"/>
                    </a:lnTo>
                    <a:lnTo>
                      <a:pt x="1148" y="16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06" name="Zevenhoek 205"/>
              <p:cNvSpPr/>
              <p:nvPr/>
            </p:nvSpPr>
            <p:spPr>
              <a:xfrm>
                <a:off x="7253292" y="2396079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07" name="Zevenhoek 206"/>
              <p:cNvSpPr/>
              <p:nvPr/>
            </p:nvSpPr>
            <p:spPr>
              <a:xfrm>
                <a:off x="7644748" y="3415173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08" name="Zevenhoek 207"/>
              <p:cNvSpPr/>
              <p:nvPr/>
            </p:nvSpPr>
            <p:spPr>
              <a:xfrm>
                <a:off x="7229390" y="412046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09" name="Zevenhoek 208"/>
              <p:cNvSpPr/>
              <p:nvPr/>
            </p:nvSpPr>
            <p:spPr>
              <a:xfrm>
                <a:off x="6261215" y="4138377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0" name="Zevenhoek 209"/>
              <p:cNvSpPr/>
              <p:nvPr/>
            </p:nvSpPr>
            <p:spPr>
              <a:xfrm>
                <a:off x="6413615" y="5157471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1" name="Zevenhoek 210"/>
              <p:cNvSpPr/>
              <p:nvPr/>
            </p:nvSpPr>
            <p:spPr>
              <a:xfrm>
                <a:off x="7036687" y="5668503"/>
                <a:ext cx="62350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2" name="Zevenhoek 211"/>
              <p:cNvSpPr/>
              <p:nvPr/>
            </p:nvSpPr>
            <p:spPr>
              <a:xfrm>
                <a:off x="5741270" y="322982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3" name="8-puntige ster 212"/>
              <p:cNvSpPr/>
              <p:nvPr/>
            </p:nvSpPr>
            <p:spPr>
              <a:xfrm rot="1897350">
                <a:off x="4928999" y="4601801"/>
                <a:ext cx="820071" cy="403697"/>
              </a:xfrm>
              <a:prstGeom prst="star8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050"/>
              </a:p>
            </p:txBody>
          </p:sp>
          <p:sp>
            <p:nvSpPr>
              <p:cNvPr id="214" name="Zevenhoek 213"/>
              <p:cNvSpPr/>
              <p:nvPr/>
            </p:nvSpPr>
            <p:spPr>
              <a:xfrm>
                <a:off x="5460381" y="427880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5" name="Zevenhoek 214"/>
              <p:cNvSpPr/>
              <p:nvPr/>
            </p:nvSpPr>
            <p:spPr>
              <a:xfrm>
                <a:off x="5119728" y="4640406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  <p:sp>
            <p:nvSpPr>
              <p:cNvPr id="216" name="Zevenhoek 215"/>
              <p:cNvSpPr/>
              <p:nvPr/>
            </p:nvSpPr>
            <p:spPr>
              <a:xfrm>
                <a:off x="6069972" y="3767772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800" b="1" dirty="0"/>
              </a:p>
            </p:txBody>
          </p:sp>
        </p:grpSp>
        <p:sp>
          <p:nvSpPr>
            <p:cNvPr id="130" name="Ruit 129"/>
            <p:cNvSpPr/>
            <p:nvPr/>
          </p:nvSpPr>
          <p:spPr>
            <a:xfrm>
              <a:off x="2255649" y="3168007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1" name="Ruit 130"/>
            <p:cNvSpPr/>
            <p:nvPr/>
          </p:nvSpPr>
          <p:spPr>
            <a:xfrm>
              <a:off x="3899534" y="1864492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2" name="Ruit 131"/>
            <p:cNvSpPr/>
            <p:nvPr/>
          </p:nvSpPr>
          <p:spPr>
            <a:xfrm>
              <a:off x="4357696" y="3479529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3" name="Ruit 132"/>
            <p:cNvSpPr/>
            <p:nvPr/>
          </p:nvSpPr>
          <p:spPr>
            <a:xfrm>
              <a:off x="1722362" y="3492281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4" name="Ruit 133"/>
            <p:cNvSpPr/>
            <p:nvPr/>
          </p:nvSpPr>
          <p:spPr>
            <a:xfrm>
              <a:off x="2763917" y="4702368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5" name="Ruit 134"/>
            <p:cNvSpPr/>
            <p:nvPr/>
          </p:nvSpPr>
          <p:spPr>
            <a:xfrm>
              <a:off x="3421036" y="5910526"/>
              <a:ext cx="89154" cy="237033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spcCol="0" rtlCol="0" anchor="ctr"/>
            <a:lstStyle/>
            <a:p>
              <a:pPr algn="ctr"/>
              <a:endParaRPr lang="nl-NL" sz="1050" dirty="0"/>
            </a:p>
          </p:txBody>
        </p:sp>
        <p:sp>
          <p:nvSpPr>
            <p:cNvPr id="136" name="Gelijkbenige driehoek 132"/>
            <p:cNvSpPr/>
            <p:nvPr/>
          </p:nvSpPr>
          <p:spPr>
            <a:xfrm>
              <a:off x="2465342" y="3645185"/>
              <a:ext cx="214358" cy="223962"/>
            </a:xfrm>
            <a:prstGeom prst="triangle">
              <a:avLst/>
            </a:prstGeom>
            <a:solidFill>
              <a:srgbClr val="308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sp>
          <p:nvSpPr>
            <p:cNvPr id="137" name="Gelijkbenige driehoek 142"/>
            <p:cNvSpPr/>
            <p:nvPr/>
          </p:nvSpPr>
          <p:spPr>
            <a:xfrm>
              <a:off x="1667082" y="4439925"/>
              <a:ext cx="214358" cy="223962"/>
            </a:xfrm>
            <a:prstGeom prst="triangle">
              <a:avLst/>
            </a:prstGeom>
            <a:solidFill>
              <a:srgbClr val="308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sp>
          <p:nvSpPr>
            <p:cNvPr id="138" name="Gelijkbenige driehoek 143"/>
            <p:cNvSpPr/>
            <p:nvPr/>
          </p:nvSpPr>
          <p:spPr>
            <a:xfrm>
              <a:off x="4009169" y="1853902"/>
              <a:ext cx="214358" cy="223962"/>
            </a:xfrm>
            <a:prstGeom prst="triangle">
              <a:avLst/>
            </a:prstGeom>
            <a:solidFill>
              <a:srgbClr val="308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</p:grpSp>
      <p:sp>
        <p:nvSpPr>
          <p:cNvPr id="220" name="Tijdelijke aanduiding voor inhoud 5"/>
          <p:cNvSpPr txBox="1">
            <a:spLocks/>
          </p:cNvSpPr>
          <p:nvPr/>
        </p:nvSpPr>
        <p:spPr bwMode="auto">
          <a:xfrm>
            <a:off x="354041" y="1302589"/>
            <a:ext cx="5921052" cy="2348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6" tIns="43638" rIns="87276" bIns="43638" numCol="1" anchor="t" anchorCtr="0" compatLnSpc="1">
            <a:prstTxWarp prst="textNoShape">
              <a:avLst/>
            </a:prstTxWarp>
          </a:bodyPr>
          <a:lstStyle>
            <a:lvl1pPr marL="2667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334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12800" indent="-2794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795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defRPr sz="1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nl-NL" sz="1100" dirty="0" smtClean="0"/>
              <a:t>Regionale instelling </a:t>
            </a:r>
            <a:r>
              <a:rPr lang="nl-NL" sz="1100" dirty="0" err="1" smtClean="0"/>
              <a:t>advanced</a:t>
            </a:r>
            <a:r>
              <a:rPr lang="nl-NL" sz="1100" dirty="0" smtClean="0"/>
              <a:t> </a:t>
            </a:r>
            <a:r>
              <a:rPr lang="nl-NL" sz="1100" dirty="0" err="1" smtClean="0"/>
              <a:t>therapy</a:t>
            </a:r>
            <a:r>
              <a:rPr lang="nl-NL" sz="1100" dirty="0" smtClean="0"/>
              <a:t> </a:t>
            </a:r>
          </a:p>
          <a:p>
            <a:pPr>
              <a:lnSpc>
                <a:spcPct val="140000"/>
              </a:lnSpc>
            </a:pPr>
            <a:r>
              <a:rPr lang="nl-NL" sz="1100" dirty="0" smtClean="0"/>
              <a:t>DBS</a:t>
            </a:r>
          </a:p>
          <a:p>
            <a:pPr marL="449263" lvl="1" indent="-179388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 smtClean="0"/>
              <a:t>UMCG, AMC, MST, AZM, Tilburg, HAGA</a:t>
            </a:r>
          </a:p>
          <a:p>
            <a:pPr>
              <a:lnSpc>
                <a:spcPct val="140000"/>
              </a:lnSpc>
              <a:buFont typeface="Wingdings" charset="2"/>
              <a:buChar char="§"/>
            </a:pPr>
            <a:r>
              <a:rPr lang="nl-NL" sz="1100" dirty="0" smtClean="0"/>
              <a:t>Pomptherapie (LCIG / SCAI)</a:t>
            </a:r>
          </a:p>
          <a:p>
            <a:pPr marL="449263" lvl="1" indent="-179388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 err="1" smtClean="0"/>
              <a:t>Maartenshof</a:t>
            </a:r>
            <a:r>
              <a:rPr lang="nl-NL" sz="1100" dirty="0" smtClean="0"/>
              <a:t> (Zorggroep Groningen) – UMCG/Martini Ziekenhuis </a:t>
            </a:r>
          </a:p>
          <a:p>
            <a:pPr marL="449263" lvl="1" indent="-179388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 smtClean="0"/>
              <a:t>Weihoek (St. </a:t>
            </a:r>
            <a:r>
              <a:rPr lang="nl-NL" sz="1100" dirty="0" err="1" smtClean="0"/>
              <a:t>Groenhuysen</a:t>
            </a:r>
            <a:r>
              <a:rPr lang="nl-NL" sz="1100" dirty="0" smtClean="0"/>
              <a:t>) – </a:t>
            </a:r>
            <a:r>
              <a:rPr lang="nl-NL" sz="1100" dirty="0" err="1" smtClean="0"/>
              <a:t>Bravis</a:t>
            </a:r>
            <a:r>
              <a:rPr lang="nl-NL" sz="1100" dirty="0" smtClean="0"/>
              <a:t> Ziekenhuis</a:t>
            </a:r>
          </a:p>
          <a:p>
            <a:pPr marL="449263" lvl="1" indent="-179388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 smtClean="0"/>
              <a:t>Tamarinde (</a:t>
            </a:r>
            <a:r>
              <a:rPr lang="nl-NL" sz="1100" dirty="0" err="1" smtClean="0"/>
              <a:t>Careyn</a:t>
            </a:r>
            <a:r>
              <a:rPr lang="nl-NL" sz="1100" dirty="0" smtClean="0"/>
              <a:t>) – St. Antonius Ziekenhuis (Nieuwegein / Utrecht)</a:t>
            </a:r>
          </a:p>
        </p:txBody>
      </p:sp>
      <p:sp>
        <p:nvSpPr>
          <p:cNvPr id="221" name="Ruit 220"/>
          <p:cNvSpPr/>
          <p:nvPr/>
        </p:nvSpPr>
        <p:spPr>
          <a:xfrm>
            <a:off x="1070009" y="1617883"/>
            <a:ext cx="111845" cy="233285"/>
          </a:xfrm>
          <a:prstGeom prst="diamond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spcCol="0" rtlCol="0" anchor="ctr"/>
          <a:lstStyle/>
          <a:p>
            <a:pPr algn="ctr"/>
            <a:endParaRPr lang="nl-NL" dirty="0"/>
          </a:p>
        </p:txBody>
      </p:sp>
      <p:sp>
        <p:nvSpPr>
          <p:cNvPr id="222" name="Gelijkbenige driehoek 146"/>
          <p:cNvSpPr/>
          <p:nvPr/>
        </p:nvSpPr>
        <p:spPr>
          <a:xfrm>
            <a:off x="2527772" y="2194261"/>
            <a:ext cx="184987" cy="137692"/>
          </a:xfrm>
          <a:prstGeom prst="triangle">
            <a:avLst/>
          </a:prstGeom>
          <a:solidFill>
            <a:srgbClr val="308F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8" name="Groeperen 97"/>
          <p:cNvGrpSpPr/>
          <p:nvPr/>
        </p:nvGrpSpPr>
        <p:grpSpPr>
          <a:xfrm>
            <a:off x="2340156" y="4255104"/>
            <a:ext cx="4616133" cy="1935631"/>
            <a:chOff x="-641796" y="4255104"/>
            <a:chExt cx="4616133" cy="1935631"/>
          </a:xfrm>
        </p:grpSpPr>
        <p:sp>
          <p:nvSpPr>
            <p:cNvPr id="99" name="Pijl links 98"/>
            <p:cNvSpPr/>
            <p:nvPr/>
          </p:nvSpPr>
          <p:spPr>
            <a:xfrm rot="10800000">
              <a:off x="3030337" y="5551011"/>
              <a:ext cx="944000" cy="39724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00" name="Groeperen 99"/>
            <p:cNvGrpSpPr/>
            <p:nvPr/>
          </p:nvGrpSpPr>
          <p:grpSpPr>
            <a:xfrm>
              <a:off x="-641796" y="4320321"/>
              <a:ext cx="768780" cy="1747103"/>
              <a:chOff x="-623743" y="4316273"/>
              <a:chExt cx="768780" cy="1737421"/>
            </a:xfrm>
          </p:grpSpPr>
          <p:sp>
            <p:nvSpPr>
              <p:cNvPr id="119" name="Gelijkbenige driehoek 39"/>
              <p:cNvSpPr/>
              <p:nvPr/>
            </p:nvSpPr>
            <p:spPr>
              <a:xfrm>
                <a:off x="-623743" y="4898636"/>
                <a:ext cx="768780" cy="1155058"/>
              </a:xfrm>
              <a:prstGeom prst="triangle">
                <a:avLst/>
              </a:prstGeom>
              <a:gradFill flip="none" rotWithShape="1">
                <a:gsLst>
                  <a:gs pos="100000">
                    <a:schemeClr val="accent5"/>
                  </a:gs>
                  <a:gs pos="0">
                    <a:schemeClr val="accent2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nl-NL" sz="1100"/>
              </a:p>
            </p:txBody>
          </p:sp>
          <p:sp>
            <p:nvSpPr>
              <p:cNvPr id="120" name="Gelijkbenige driehoek 40"/>
              <p:cNvSpPr/>
              <p:nvPr/>
            </p:nvSpPr>
            <p:spPr>
              <a:xfrm rot="10800000">
                <a:off x="-623743" y="4316273"/>
                <a:ext cx="768780" cy="105281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2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nl-NL" sz="1100"/>
              </a:p>
            </p:txBody>
          </p:sp>
          <p:sp>
            <p:nvSpPr>
              <p:cNvPr id="122" name="Ovaal 121"/>
              <p:cNvSpPr/>
              <p:nvPr/>
            </p:nvSpPr>
            <p:spPr>
              <a:xfrm>
                <a:off x="-524991" y="4862964"/>
                <a:ext cx="546078" cy="546432"/>
              </a:xfrm>
              <a:prstGeom prst="ellipse">
                <a:avLst/>
              </a:prstGeom>
              <a:solidFill>
                <a:schemeClr val="accent2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rmAutofit/>
              </a:bodyPr>
              <a:lstStyle/>
              <a:p>
                <a:pPr algn="ctr"/>
                <a:r>
                  <a:rPr lang="nl-NL" sz="700" dirty="0" smtClean="0"/>
                  <a:t>Therapie-</a:t>
                </a:r>
                <a:endParaRPr lang="nl-NL" sz="700" dirty="0"/>
              </a:p>
              <a:p>
                <a:pPr algn="ctr"/>
                <a:r>
                  <a:rPr lang="nl-NL" sz="700" dirty="0"/>
                  <a:t>keuze</a:t>
                </a:r>
              </a:p>
            </p:txBody>
          </p:sp>
          <p:pic>
            <p:nvPicPr>
              <p:cNvPr id="123" name="Afbeelding 1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512977" y="4870654"/>
                <a:ext cx="553550" cy="262937"/>
              </a:xfrm>
              <a:prstGeom prst="rect">
                <a:avLst/>
              </a:prstGeom>
            </p:spPr>
          </p:pic>
          <p:pic>
            <p:nvPicPr>
              <p:cNvPr id="124" name="Afbeelding 12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44478" y="5138770"/>
                <a:ext cx="553550" cy="262937"/>
              </a:xfrm>
              <a:prstGeom prst="rect">
                <a:avLst/>
              </a:prstGeom>
            </p:spPr>
          </p:pic>
          <p:sp>
            <p:nvSpPr>
              <p:cNvPr id="126" name="Tekstvak 125"/>
              <p:cNvSpPr txBox="1"/>
              <p:nvPr/>
            </p:nvSpPr>
            <p:spPr>
              <a:xfrm>
                <a:off x="-597941" y="4321140"/>
                <a:ext cx="717176" cy="37660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Screening in</a:t>
                </a:r>
              </a:p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ziekenhuis</a:t>
                </a:r>
                <a:endParaRPr lang="nl-NL" sz="700" dirty="0">
                  <a:solidFill>
                    <a:schemeClr val="bg1"/>
                  </a:solidFill>
                  <a:cs typeface="Helvetica Neue"/>
                </a:endParaRPr>
              </a:p>
            </p:txBody>
          </p:sp>
          <p:sp>
            <p:nvSpPr>
              <p:cNvPr id="127" name="Tekstvak 126"/>
              <p:cNvSpPr txBox="1"/>
              <p:nvPr/>
            </p:nvSpPr>
            <p:spPr>
              <a:xfrm>
                <a:off x="-610813" y="5643611"/>
                <a:ext cx="742920" cy="36583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Behandeling </a:t>
                </a:r>
              </a:p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in Regionaal Centrum</a:t>
                </a:r>
                <a:endParaRPr lang="nl-NL" sz="700" dirty="0">
                  <a:solidFill>
                    <a:schemeClr val="bg1"/>
                  </a:solidFill>
                  <a:cs typeface="Helvetica Neue"/>
                </a:endParaRPr>
              </a:p>
            </p:txBody>
          </p:sp>
        </p:grpSp>
        <p:grpSp>
          <p:nvGrpSpPr>
            <p:cNvPr id="101" name="Groeperen 100"/>
            <p:cNvGrpSpPr/>
            <p:nvPr/>
          </p:nvGrpSpPr>
          <p:grpSpPr>
            <a:xfrm>
              <a:off x="1998125" y="4255104"/>
              <a:ext cx="982210" cy="1935631"/>
              <a:chOff x="1641141" y="4255104"/>
              <a:chExt cx="982210" cy="1935631"/>
            </a:xfrm>
          </p:grpSpPr>
          <p:grpSp>
            <p:nvGrpSpPr>
              <p:cNvPr id="111" name="Groeperen 110"/>
              <p:cNvGrpSpPr/>
              <p:nvPr/>
            </p:nvGrpSpPr>
            <p:grpSpPr>
              <a:xfrm>
                <a:off x="1641141" y="5299838"/>
                <a:ext cx="982210" cy="890897"/>
                <a:chOff x="9920324" y="2852385"/>
                <a:chExt cx="1176302" cy="1096516"/>
              </a:xfrm>
            </p:grpSpPr>
            <p:pic>
              <p:nvPicPr>
                <p:cNvPr id="117" name="Afbeelding 11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983660" y="2852385"/>
                  <a:ext cx="1112966" cy="542910"/>
                </a:xfrm>
                <a:prstGeom prst="rect">
                  <a:avLst/>
                </a:prstGeom>
              </p:spPr>
            </p:pic>
            <p:pic>
              <p:nvPicPr>
                <p:cNvPr id="118" name="Afbeelding 11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920324" y="3405991"/>
                  <a:ext cx="1112966" cy="542910"/>
                </a:xfrm>
                <a:prstGeom prst="rect">
                  <a:avLst/>
                </a:prstGeom>
              </p:spPr>
            </p:pic>
          </p:grpSp>
          <p:grpSp>
            <p:nvGrpSpPr>
              <p:cNvPr id="112" name="Groeperen 111"/>
              <p:cNvGrpSpPr/>
              <p:nvPr/>
            </p:nvGrpSpPr>
            <p:grpSpPr>
              <a:xfrm>
                <a:off x="1641141" y="4255104"/>
                <a:ext cx="982210" cy="890897"/>
                <a:chOff x="9920324" y="2852385"/>
                <a:chExt cx="1176302" cy="1096516"/>
              </a:xfrm>
            </p:grpSpPr>
            <p:pic>
              <p:nvPicPr>
                <p:cNvPr id="115" name="Afbeelding 11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983660" y="2852385"/>
                  <a:ext cx="1112966" cy="542910"/>
                </a:xfrm>
                <a:prstGeom prst="rect">
                  <a:avLst/>
                </a:prstGeom>
              </p:spPr>
            </p:pic>
            <p:pic>
              <p:nvPicPr>
                <p:cNvPr id="116" name="Afbeelding 11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920324" y="3405991"/>
                  <a:ext cx="1112966" cy="542910"/>
                </a:xfrm>
                <a:prstGeom prst="rect">
                  <a:avLst/>
                </a:prstGeom>
              </p:spPr>
            </p:pic>
          </p:grpSp>
          <p:sp>
            <p:nvSpPr>
              <p:cNvPr id="113" name="Tekstvak 112"/>
              <p:cNvSpPr txBox="1"/>
              <p:nvPr/>
            </p:nvSpPr>
            <p:spPr>
              <a:xfrm>
                <a:off x="1700527" y="4395277"/>
                <a:ext cx="876438" cy="601860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/>
                <a:r>
                  <a:rPr lang="nl-NL" sz="600" dirty="0" smtClean="0"/>
                  <a:t>REGIONAAL </a:t>
                </a:r>
              </a:p>
              <a:p>
                <a:pPr algn="ctr"/>
                <a:r>
                  <a:rPr lang="nl-NL" sz="600" dirty="0" smtClean="0"/>
                  <a:t>OVERLEG</a:t>
                </a:r>
              </a:p>
              <a:p>
                <a:pPr algn="ctr"/>
                <a:r>
                  <a:rPr lang="nl-NL" sz="600" dirty="0" smtClean="0"/>
                  <a:t>PARKINSON-ARTSEN </a:t>
                </a:r>
              </a:p>
              <a:p>
                <a:pPr algn="ctr"/>
                <a:r>
                  <a:rPr lang="nl-NL" sz="600" dirty="0" smtClean="0"/>
                  <a:t>(casuïstiek)</a:t>
                </a:r>
                <a:endParaRPr lang="nl-NL" sz="600" dirty="0"/>
              </a:p>
            </p:txBody>
          </p:sp>
          <p:sp>
            <p:nvSpPr>
              <p:cNvPr id="114" name="Tekstvak 113"/>
              <p:cNvSpPr txBox="1"/>
              <p:nvPr/>
            </p:nvSpPr>
            <p:spPr>
              <a:xfrm>
                <a:off x="1694028" y="5476166"/>
                <a:ext cx="876438" cy="62655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600" dirty="0" smtClean="0"/>
                  <a:t>REGIONALE</a:t>
                </a:r>
              </a:p>
              <a:p>
                <a:pPr algn="ctr"/>
                <a:r>
                  <a:rPr lang="nl-NL" sz="600" dirty="0" smtClean="0"/>
                  <a:t>SAMENWERKING</a:t>
                </a:r>
                <a:br>
                  <a:rPr lang="nl-NL" sz="600" dirty="0" smtClean="0"/>
                </a:br>
                <a:r>
                  <a:rPr lang="nl-NL" sz="600" dirty="0" smtClean="0"/>
                  <a:t>ZIEKENHUIZEN</a:t>
                </a:r>
              </a:p>
              <a:p>
                <a:pPr algn="ctr"/>
                <a:r>
                  <a:rPr lang="nl-NL" sz="600" dirty="0" smtClean="0"/>
                  <a:t>MET </a:t>
                </a:r>
              </a:p>
              <a:p>
                <a:pPr algn="ctr"/>
                <a:r>
                  <a:rPr lang="nl-NL" sz="600" dirty="0" smtClean="0"/>
                  <a:t>REVALIDATIE-</a:t>
                </a:r>
              </a:p>
              <a:p>
                <a:pPr algn="ctr"/>
                <a:r>
                  <a:rPr lang="nl-NL" sz="600" dirty="0" smtClean="0"/>
                  <a:t>CENTRUM  </a:t>
                </a:r>
                <a:endParaRPr lang="nl-NL" sz="600" dirty="0"/>
              </a:p>
            </p:txBody>
          </p:sp>
        </p:grpSp>
        <p:grpSp>
          <p:nvGrpSpPr>
            <p:cNvPr id="102" name="Groeperen 101"/>
            <p:cNvGrpSpPr/>
            <p:nvPr/>
          </p:nvGrpSpPr>
          <p:grpSpPr>
            <a:xfrm>
              <a:off x="179869" y="4329847"/>
              <a:ext cx="1774755" cy="1723847"/>
              <a:chOff x="176694" y="4329847"/>
              <a:chExt cx="1774755" cy="1723847"/>
            </a:xfrm>
          </p:grpSpPr>
          <p:sp>
            <p:nvSpPr>
              <p:cNvPr id="103" name="Rechthoek 102"/>
              <p:cNvSpPr/>
              <p:nvPr/>
            </p:nvSpPr>
            <p:spPr>
              <a:xfrm>
                <a:off x="310540" y="4329847"/>
                <a:ext cx="1460457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/>
              </a:bodyPr>
              <a:lstStyle/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Praktijkvariatie inzet geavanceerde therapieën</a:t>
                </a:r>
              </a:p>
            </p:txBody>
          </p:sp>
          <p:sp>
            <p:nvSpPr>
              <p:cNvPr id="104" name="Rechthoek 103"/>
              <p:cNvSpPr/>
              <p:nvPr/>
            </p:nvSpPr>
            <p:spPr>
              <a:xfrm>
                <a:off x="310540" y="4771879"/>
                <a:ext cx="1460457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 fontScale="85000" lnSpcReduction="20000"/>
              </a:bodyPr>
              <a:lstStyle/>
              <a:p>
                <a:pPr marL="88900" indent="-88900">
                  <a:buSzPct val="93000"/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Regionale </a:t>
                </a:r>
                <a:r>
                  <a:rPr lang="nl-NL" sz="800" dirty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intervisie </a:t>
                </a: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Parkinsonartsen: casuïstiekbespreking</a:t>
                </a:r>
              </a:p>
            </p:txBody>
          </p:sp>
          <p:sp>
            <p:nvSpPr>
              <p:cNvPr id="105" name="Rechthoek 104"/>
              <p:cNvSpPr/>
              <p:nvPr/>
            </p:nvSpPr>
            <p:spPr>
              <a:xfrm>
                <a:off x="310540" y="5525190"/>
                <a:ext cx="1459740" cy="528503"/>
              </a:xfrm>
              <a:prstGeom prst="rect">
                <a:avLst/>
              </a:prstGeom>
              <a:noFill/>
              <a:ln w="12700" cmpd="sng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 fontScale="85000" lnSpcReduction="20000"/>
              </a:bodyPr>
              <a:lstStyle/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Thuisintake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Instelling pomptherapie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Revalidatieprogramma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Adequate zorg thuissituatie (zorgplan)</a:t>
                </a:r>
              </a:p>
            </p:txBody>
          </p:sp>
          <p:sp>
            <p:nvSpPr>
              <p:cNvPr id="106" name="Gelijkbenige driehoek 116"/>
              <p:cNvSpPr/>
              <p:nvPr/>
            </p:nvSpPr>
            <p:spPr>
              <a:xfrm rot="5400000">
                <a:off x="1477129" y="4655644"/>
                <a:ext cx="800115" cy="148524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nl-NL" sz="1600"/>
              </a:p>
            </p:txBody>
          </p:sp>
          <p:sp>
            <p:nvSpPr>
              <p:cNvPr id="107" name="Gelijkbenige driehoek 117"/>
              <p:cNvSpPr/>
              <p:nvPr/>
            </p:nvSpPr>
            <p:spPr>
              <a:xfrm rot="5400000">
                <a:off x="1612993" y="5715238"/>
                <a:ext cx="528386" cy="148525"/>
              </a:xfrm>
              <a:prstGeom prst="triangle">
                <a:avLst/>
              </a:prstGeom>
              <a:solidFill>
                <a:srgbClr val="308F3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nl-NL" sz="1600"/>
              </a:p>
            </p:txBody>
          </p:sp>
          <p:sp>
            <p:nvSpPr>
              <p:cNvPr id="108" name="Rechthoek 107"/>
              <p:cNvSpPr/>
              <p:nvPr/>
            </p:nvSpPr>
            <p:spPr>
              <a:xfrm>
                <a:off x="176694" y="4329848"/>
                <a:ext cx="105202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1</a:t>
                </a:r>
              </a:p>
            </p:txBody>
          </p:sp>
          <p:sp>
            <p:nvSpPr>
              <p:cNvPr id="109" name="Rechthoek 108"/>
              <p:cNvSpPr/>
              <p:nvPr/>
            </p:nvSpPr>
            <p:spPr>
              <a:xfrm>
                <a:off x="176694" y="4771879"/>
                <a:ext cx="105202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3</a:t>
                </a:r>
              </a:p>
            </p:txBody>
          </p:sp>
          <p:sp>
            <p:nvSpPr>
              <p:cNvPr id="110" name="Rechthoek 109"/>
              <p:cNvSpPr/>
              <p:nvPr/>
            </p:nvSpPr>
            <p:spPr>
              <a:xfrm>
                <a:off x="176694" y="5521276"/>
                <a:ext cx="105202" cy="532418"/>
              </a:xfrm>
              <a:prstGeom prst="rect">
                <a:avLst/>
              </a:prstGeom>
              <a:noFill/>
              <a:ln w="12700" cmpd="sng">
                <a:solidFill>
                  <a:srgbClr val="308F3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11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4294967295"/>
          </p:nvPr>
        </p:nvSpPr>
        <p:spPr>
          <a:xfrm>
            <a:off x="561049" y="251460"/>
            <a:ext cx="6223700" cy="303213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nl-NL" sz="1400" dirty="0">
                <a:solidFill>
                  <a:schemeClr val="bg1"/>
                </a:solidFill>
              </a:rPr>
              <a:t>3</a:t>
            </a:r>
            <a:r>
              <a:rPr lang="nl-NL" sz="1400" dirty="0" smtClean="0">
                <a:solidFill>
                  <a:schemeClr val="bg1"/>
                </a:solidFill>
              </a:rPr>
              <a:t>. Voorbeeld van een samenwerkingsplan ziekenhuis - verpleeghuis</a:t>
            </a:r>
            <a:endParaRPr lang="nl-NL" sz="1400" dirty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endParaRPr lang="nl-NL" sz="1100" baseline="30000" dirty="0">
              <a:solidFill>
                <a:schemeClr val="bg1"/>
              </a:solidFill>
            </a:endParaRPr>
          </a:p>
        </p:txBody>
      </p:sp>
      <p:grpSp>
        <p:nvGrpSpPr>
          <p:cNvPr id="2" name="Groeperen 1"/>
          <p:cNvGrpSpPr/>
          <p:nvPr/>
        </p:nvGrpSpPr>
        <p:grpSpPr>
          <a:xfrm>
            <a:off x="256144" y="838445"/>
            <a:ext cx="8631713" cy="5659275"/>
            <a:chOff x="259182" y="838445"/>
            <a:chExt cx="8631713" cy="5659275"/>
          </a:xfrm>
        </p:grpSpPr>
        <p:sp>
          <p:nvSpPr>
            <p:cNvPr id="27" name="Rechthoek 26"/>
            <p:cNvSpPr/>
            <p:nvPr/>
          </p:nvSpPr>
          <p:spPr>
            <a:xfrm>
              <a:off x="259182" y="838445"/>
              <a:ext cx="3217283" cy="252000"/>
            </a:xfrm>
            <a:prstGeom prst="rect">
              <a:avLst/>
            </a:prstGeom>
            <a:solidFill>
              <a:srgbClr val="308F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1200" dirty="0" smtClean="0">
                  <a:solidFill>
                    <a:schemeClr val="bg1"/>
                  </a:solidFill>
                </a:rPr>
                <a:t>Waarom</a:t>
              </a:r>
              <a:endParaRPr lang="nl-NL" sz="1200" dirty="0">
                <a:solidFill>
                  <a:schemeClr val="bg1"/>
                </a:solidFill>
              </a:endParaRPr>
            </a:p>
          </p:txBody>
        </p:sp>
        <p:sp>
          <p:nvSpPr>
            <p:cNvPr id="31" name="Rechthoek 30"/>
            <p:cNvSpPr/>
            <p:nvPr/>
          </p:nvSpPr>
          <p:spPr>
            <a:xfrm>
              <a:off x="259182" y="1090445"/>
              <a:ext cx="3217283" cy="12611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t"/>
            <a:lstStyle/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Optimaliseren instellen </a:t>
              </a:r>
              <a:r>
                <a:rPr lang="nl-NL" sz="1050" dirty="0" err="1" smtClean="0">
                  <a:solidFill>
                    <a:schemeClr val="tx1"/>
                  </a:solidFill>
                </a:rPr>
                <a:t>advanced</a:t>
              </a:r>
              <a:r>
                <a:rPr lang="nl-NL" sz="1050" dirty="0" smtClean="0">
                  <a:solidFill>
                    <a:schemeClr val="tx1"/>
                  </a:solidFill>
                </a:rPr>
                <a:t> </a:t>
              </a:r>
              <a:r>
                <a:rPr lang="nl-NL" sz="1050" dirty="0" err="1" smtClean="0">
                  <a:solidFill>
                    <a:schemeClr val="tx1"/>
                  </a:solidFill>
                </a:rPr>
                <a:t>therapy</a:t>
              </a:r>
              <a:r>
                <a:rPr lang="nl-NL" sz="1050" dirty="0" smtClean="0">
                  <a:solidFill>
                    <a:schemeClr val="tx1"/>
                  </a:solidFill>
                </a:rPr>
                <a:t> (AT) ingebed in een revalidatieprogramma</a:t>
              </a:r>
              <a:endParaRPr lang="nl-NL" sz="1050" dirty="0">
                <a:solidFill>
                  <a:schemeClr val="tx1"/>
                </a:solidFill>
              </a:endParaRP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Organiseren van bij de AT passende zorg in de thuissituatie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Expertiseversterking / doelmatige </a:t>
              </a:r>
              <a:r>
                <a:rPr lang="nl-NL" sz="1050" dirty="0">
                  <a:solidFill>
                    <a:schemeClr val="tx1"/>
                  </a:solidFill>
                </a:rPr>
                <a:t>inrichting van de zorg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Patiëntgerichte instelling op AT</a:t>
              </a:r>
            </a:p>
          </p:txBody>
        </p:sp>
        <p:sp>
          <p:nvSpPr>
            <p:cNvPr id="29" name="Rechthoek 28"/>
            <p:cNvSpPr/>
            <p:nvPr/>
          </p:nvSpPr>
          <p:spPr>
            <a:xfrm>
              <a:off x="259182" y="2419679"/>
              <a:ext cx="3217283" cy="252000"/>
            </a:xfrm>
            <a:prstGeom prst="rect">
              <a:avLst/>
            </a:prstGeom>
            <a:solidFill>
              <a:srgbClr val="308F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1200" dirty="0" smtClean="0">
                  <a:solidFill>
                    <a:schemeClr val="bg1"/>
                  </a:solidFill>
                </a:rPr>
                <a:t>Wat</a:t>
              </a:r>
              <a:endParaRPr lang="nl-NL" sz="1200" dirty="0">
                <a:solidFill>
                  <a:schemeClr val="bg1"/>
                </a:solidFill>
              </a:endParaRPr>
            </a:p>
          </p:txBody>
        </p:sp>
        <p:sp>
          <p:nvSpPr>
            <p:cNvPr id="30" name="Rechthoek 29"/>
            <p:cNvSpPr/>
            <p:nvPr/>
          </p:nvSpPr>
          <p:spPr>
            <a:xfrm>
              <a:off x="259182" y="2671679"/>
              <a:ext cx="3217283" cy="22401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t"/>
            <a:lstStyle/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Concentratie van zorg: expertisecentrum AT in revalidatieafdeling van verpleeghuis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>
                  <a:solidFill>
                    <a:schemeClr val="tx1"/>
                  </a:solidFill>
                </a:rPr>
                <a:t>Samenwerking </a:t>
              </a:r>
              <a:r>
                <a:rPr lang="nl-NL" sz="1050" dirty="0" smtClean="0">
                  <a:solidFill>
                    <a:schemeClr val="tx1"/>
                  </a:solidFill>
                </a:rPr>
                <a:t>meerdere ziekenhuizen </a:t>
              </a:r>
              <a:r>
                <a:rPr lang="nl-NL" sz="1050" dirty="0">
                  <a:solidFill>
                    <a:schemeClr val="tx1"/>
                  </a:solidFill>
                </a:rPr>
                <a:t>en </a:t>
              </a:r>
              <a:r>
                <a:rPr lang="nl-NL" sz="1050" dirty="0" smtClean="0">
                  <a:solidFill>
                    <a:schemeClr val="tx1"/>
                  </a:solidFill>
                </a:rPr>
                <a:t>een of twee </a:t>
              </a:r>
              <a:r>
                <a:rPr lang="nl-NL" sz="1050" dirty="0">
                  <a:solidFill>
                    <a:schemeClr val="tx1"/>
                  </a:solidFill>
                </a:rPr>
                <a:t>verpleeghuizen voor instelling op </a:t>
              </a:r>
              <a:r>
                <a:rPr lang="nl-NL" sz="1050" dirty="0" smtClean="0">
                  <a:solidFill>
                    <a:schemeClr val="tx1"/>
                  </a:solidFill>
                </a:rPr>
                <a:t>pomptherapie (LCIG/SCAI)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Best-</a:t>
              </a:r>
              <a:r>
                <a:rPr lang="nl-NL" sz="1050" dirty="0" err="1" smtClean="0">
                  <a:solidFill>
                    <a:schemeClr val="tx1"/>
                  </a:solidFill>
                </a:rPr>
                <a:t>practice</a:t>
              </a:r>
              <a:r>
                <a:rPr lang="nl-NL" sz="1050" dirty="0" smtClean="0">
                  <a:solidFill>
                    <a:schemeClr val="tx1"/>
                  </a:solidFill>
                </a:rPr>
                <a:t> instelling AT: LCIG/SCAI (NIGRA zorgstap 4) en DBS</a:t>
              </a:r>
              <a:endParaRPr lang="nl-NL" sz="1050" b="1" dirty="0" smtClean="0">
                <a:solidFill>
                  <a:srgbClr val="FF0000"/>
                </a:solidFill>
              </a:endParaRP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Realiseren adequate bekostiging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Afspraken maken over onderlinge doorverwijzing en consultatie op basis van (sub)specialisatie AT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Doorverwijzen naar experts geavanceerde Parkinson </a:t>
              </a:r>
              <a:r>
                <a:rPr lang="nl-NL" sz="1050" dirty="0">
                  <a:solidFill>
                    <a:schemeClr val="tx1"/>
                  </a:solidFill>
                </a:rPr>
                <a:t>1</a:t>
              </a:r>
              <a:r>
                <a:rPr lang="nl-NL" sz="1050" baseline="30000" dirty="0">
                  <a:solidFill>
                    <a:schemeClr val="tx1"/>
                  </a:solidFill>
                </a:rPr>
                <a:t>e</a:t>
              </a:r>
              <a:r>
                <a:rPr lang="nl-NL" sz="1050" dirty="0">
                  <a:solidFill>
                    <a:schemeClr val="tx1"/>
                  </a:solidFill>
                </a:rPr>
                <a:t> en 2</a:t>
              </a:r>
              <a:r>
                <a:rPr lang="nl-NL" sz="1050" baseline="30000" dirty="0">
                  <a:solidFill>
                    <a:schemeClr val="tx1"/>
                  </a:solidFill>
                </a:rPr>
                <a:t>e</a:t>
              </a:r>
              <a:r>
                <a:rPr lang="nl-NL" sz="1050" dirty="0">
                  <a:solidFill>
                    <a:schemeClr val="tx1"/>
                  </a:solidFill>
                </a:rPr>
                <a:t> </a:t>
              </a:r>
              <a:r>
                <a:rPr lang="nl-NL" sz="1050" dirty="0" smtClean="0">
                  <a:solidFill>
                    <a:schemeClr val="tx1"/>
                  </a:solidFill>
                </a:rPr>
                <a:t>lijn</a:t>
              </a:r>
            </a:p>
            <a:p>
              <a:pPr marL="198438" indent="-198438">
                <a:buFont typeface="Wingdings" charset="2"/>
                <a:buChar char="§"/>
              </a:pPr>
              <a:endParaRPr lang="nl-NL" sz="1050" dirty="0">
                <a:solidFill>
                  <a:schemeClr val="tx1"/>
                </a:solidFill>
              </a:endParaRPr>
            </a:p>
          </p:txBody>
        </p:sp>
        <p:sp>
          <p:nvSpPr>
            <p:cNvPr id="10" name="Rechthoek 9"/>
            <p:cNvSpPr/>
            <p:nvPr/>
          </p:nvSpPr>
          <p:spPr>
            <a:xfrm>
              <a:off x="259182" y="4987264"/>
              <a:ext cx="3217283" cy="252000"/>
            </a:xfrm>
            <a:prstGeom prst="rect">
              <a:avLst/>
            </a:prstGeom>
            <a:solidFill>
              <a:srgbClr val="308F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1200" dirty="0" smtClean="0">
                  <a:solidFill>
                    <a:schemeClr val="bg1"/>
                  </a:solidFill>
                </a:rPr>
                <a:t>Wie</a:t>
              </a:r>
              <a:endParaRPr lang="nl-NL" sz="12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hthoek 10"/>
            <p:cNvSpPr/>
            <p:nvPr/>
          </p:nvSpPr>
          <p:spPr>
            <a:xfrm>
              <a:off x="259182" y="5239264"/>
              <a:ext cx="3217283" cy="12547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t"/>
            <a:lstStyle/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Verpleeghuis A en B: SOG, verpleegkundige, paramedici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Ziekenhuis of ziekenhuizen die samenwerken met revalidatieafdeling van het verpleeghuis voor instelling pomptherapie: Parkinson neuroloog, </a:t>
              </a:r>
              <a:r>
                <a:rPr lang="nl-NL" sz="1050" dirty="0" err="1" smtClean="0">
                  <a:solidFill>
                    <a:schemeClr val="tx1"/>
                  </a:solidFill>
                </a:rPr>
                <a:t>vakgroepmanager</a:t>
              </a:r>
              <a:r>
                <a:rPr lang="nl-NL" sz="1050" dirty="0" smtClean="0">
                  <a:solidFill>
                    <a:schemeClr val="tx1"/>
                  </a:solidFill>
                </a:rPr>
                <a:t>, controller, RvB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Expertcentrum voor DBS</a:t>
              </a:r>
              <a:endParaRPr lang="nl-NL" sz="1050" dirty="0">
                <a:solidFill>
                  <a:schemeClr val="tx1"/>
                </a:solidFill>
              </a:endParaRPr>
            </a:p>
            <a:p>
              <a:pPr marL="198438" indent="-198438">
                <a:buFont typeface="Wingdings" charset="2"/>
                <a:buChar char="§"/>
              </a:pPr>
              <a:endParaRPr lang="nl-NL" sz="1050" dirty="0">
                <a:solidFill>
                  <a:schemeClr val="tx1"/>
                </a:solidFill>
              </a:endParaRPr>
            </a:p>
          </p:txBody>
        </p:sp>
        <p:sp>
          <p:nvSpPr>
            <p:cNvPr id="12" name="Rechthoek 11"/>
            <p:cNvSpPr/>
            <p:nvPr/>
          </p:nvSpPr>
          <p:spPr>
            <a:xfrm>
              <a:off x="3545510" y="838445"/>
              <a:ext cx="2571085" cy="252000"/>
            </a:xfrm>
            <a:prstGeom prst="rect">
              <a:avLst/>
            </a:prstGeom>
            <a:solidFill>
              <a:srgbClr val="308F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1200" dirty="0" smtClean="0">
                  <a:solidFill>
                    <a:schemeClr val="bg1"/>
                  </a:solidFill>
                </a:rPr>
                <a:t>Hoe</a:t>
              </a:r>
              <a:endParaRPr lang="nl-NL" sz="105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hthoek 12"/>
            <p:cNvSpPr/>
            <p:nvPr/>
          </p:nvSpPr>
          <p:spPr>
            <a:xfrm>
              <a:off x="3545511" y="1090445"/>
              <a:ext cx="2571084" cy="5407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t"/>
            <a:lstStyle/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Commitment ziekenhuizen: een ziekenhuis trekt de kar, waarna anderen kunnen aansluiten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smtClean="0">
                  <a:solidFill>
                    <a:schemeClr val="tx1"/>
                  </a:solidFill>
                </a:rPr>
                <a:t>Al ervaring </a:t>
              </a:r>
              <a:r>
                <a:rPr lang="nl-NL" sz="1050" dirty="0" smtClean="0">
                  <a:solidFill>
                    <a:schemeClr val="tx1"/>
                  </a:solidFill>
                </a:rPr>
                <a:t>met een verpleeghuis: dit is de beoogde partner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Keuzes samenwerking: </a:t>
              </a:r>
            </a:p>
            <a:p>
              <a:pPr marL="358775" indent="-193675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Doorverwijzing van patiënten die ingesteld moeten worden op een pomptherapie naar verpleeghuis</a:t>
              </a:r>
            </a:p>
            <a:p>
              <a:pPr marL="358775" indent="-193675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Na instelling vindt </a:t>
              </a:r>
              <a:r>
                <a:rPr lang="nl-NL" sz="1050" dirty="0">
                  <a:solidFill>
                    <a:schemeClr val="tx1"/>
                  </a:solidFill>
                </a:rPr>
                <a:t>altijd terug-verwijzing plaats naar </a:t>
              </a:r>
              <a:r>
                <a:rPr lang="nl-NL" sz="1050" dirty="0" smtClean="0">
                  <a:solidFill>
                    <a:schemeClr val="tx1"/>
                  </a:solidFill>
                </a:rPr>
                <a:t>de behandelend arts</a:t>
              </a:r>
            </a:p>
            <a:p>
              <a:pPr marL="358775" indent="-193675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Bekostiging: afspraken over bekostiging instelling AT en revalidatie in verpleeghuis.</a:t>
              </a:r>
              <a:r>
                <a:rPr lang="nl-NL" sz="1050" dirty="0">
                  <a:solidFill>
                    <a:schemeClr val="tx1"/>
                  </a:solidFill>
                </a:rPr>
                <a:t> </a:t>
              </a:r>
              <a:r>
                <a:rPr lang="nl-NL" sz="1050" dirty="0" smtClean="0">
                  <a:solidFill>
                    <a:schemeClr val="tx1"/>
                  </a:solidFill>
                </a:rPr>
                <a:t>Na berekening en afweging blijkt GRZ het meest geschikt</a:t>
              </a:r>
            </a:p>
            <a:p>
              <a:pPr marL="358775" indent="-193675">
                <a:buFont typeface="Courier New" charset="0"/>
                <a:buChar char="o"/>
              </a:pPr>
              <a:r>
                <a:rPr lang="nl-NL" sz="1050" dirty="0" err="1" smtClean="0">
                  <a:solidFill>
                    <a:schemeClr val="tx1"/>
                  </a:solidFill>
                </a:rPr>
                <a:t>Hoofdbehandelaarschap</a:t>
              </a:r>
              <a:r>
                <a:rPr lang="nl-NL" sz="1050" dirty="0" smtClean="0">
                  <a:solidFill>
                    <a:schemeClr val="tx1"/>
                  </a:solidFill>
                </a:rPr>
                <a:t> </a:t>
              </a:r>
              <a:r>
                <a:rPr lang="nl-NL" sz="1050" dirty="0">
                  <a:solidFill>
                    <a:schemeClr val="tx1"/>
                  </a:solidFill>
                </a:rPr>
                <a:t>bij instelling in verpleeghuis is </a:t>
              </a:r>
              <a:r>
                <a:rPr lang="nl-NL" sz="1050" dirty="0" smtClean="0">
                  <a:solidFill>
                    <a:schemeClr val="tx1"/>
                  </a:solidFill>
                </a:rPr>
                <a:t>SOG</a:t>
              </a:r>
            </a:p>
            <a:p>
              <a:pPr marL="358775" indent="-193675">
                <a:buFont typeface="Courier New" charset="0"/>
                <a:buChar char="o"/>
              </a:pPr>
              <a:r>
                <a:rPr lang="nl-NL" sz="1050" dirty="0">
                  <a:solidFill>
                    <a:schemeClr val="tx1"/>
                  </a:solidFill>
                </a:rPr>
                <a:t>Vaste </a:t>
              </a:r>
              <a:r>
                <a:rPr lang="nl-NL" sz="1050" dirty="0" smtClean="0">
                  <a:solidFill>
                    <a:schemeClr val="tx1"/>
                  </a:solidFill>
                </a:rPr>
                <a:t>PD-neuroloog sluit aan bij het multidisciplinair overleg (MDO). Een of meerdere PD-neurologen vormen achterwacht en nemen deel aan MDO bij zijn/haar afwezigheid.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Samenwerkingsafspraken </a:t>
              </a:r>
              <a:r>
                <a:rPr lang="nl-NL" sz="1050" dirty="0">
                  <a:solidFill>
                    <a:schemeClr val="tx1"/>
                  </a:solidFill>
                </a:rPr>
                <a:t>vastleggen </a:t>
              </a:r>
              <a:r>
                <a:rPr lang="nl-NL" sz="1050" dirty="0" smtClean="0">
                  <a:solidFill>
                    <a:schemeClr val="tx1"/>
                  </a:solidFill>
                </a:rPr>
                <a:t>in overeenkomst: eerst intentieovereenkomst, na implementatie en evaluatie definitieve samenwerkingsovereenkomst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Aanhaken andere ziekenhuizen</a:t>
              </a:r>
              <a:endParaRPr lang="nl-NL" sz="1050" dirty="0">
                <a:solidFill>
                  <a:schemeClr val="tx1"/>
                </a:solidFill>
              </a:endParaRPr>
            </a:p>
          </p:txBody>
        </p:sp>
        <p:sp>
          <p:nvSpPr>
            <p:cNvPr id="15" name="Rechthoek 14"/>
            <p:cNvSpPr/>
            <p:nvPr/>
          </p:nvSpPr>
          <p:spPr>
            <a:xfrm>
              <a:off x="6185640" y="838445"/>
              <a:ext cx="2705255" cy="252000"/>
            </a:xfrm>
            <a:prstGeom prst="rect">
              <a:avLst/>
            </a:prstGeom>
            <a:solidFill>
              <a:srgbClr val="308F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1200" dirty="0" smtClean="0">
                  <a:solidFill>
                    <a:schemeClr val="bg1"/>
                  </a:solidFill>
                </a:rPr>
                <a:t>Wanneer</a:t>
              </a:r>
              <a:endParaRPr lang="nl-NL" sz="1200" dirty="0">
                <a:solidFill>
                  <a:schemeClr val="bg1"/>
                </a:solidFill>
              </a:endParaRPr>
            </a:p>
          </p:txBody>
        </p:sp>
        <p:sp>
          <p:nvSpPr>
            <p:cNvPr id="16" name="Rechthoek 15"/>
            <p:cNvSpPr/>
            <p:nvPr/>
          </p:nvSpPr>
          <p:spPr>
            <a:xfrm>
              <a:off x="6185642" y="1090445"/>
              <a:ext cx="2704652" cy="54036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80165" tIns="40083" rIns="80165" bIns="40083" rtlCol="0" anchor="t"/>
            <a:lstStyle/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Maand 1 - 2: </a:t>
              </a:r>
            </a:p>
            <a:p>
              <a:pPr marL="404813" lvl="1" indent="-200025">
                <a:buFont typeface="Courier New" charset="0"/>
                <a:buChar char="o"/>
              </a:pPr>
              <a:r>
                <a:rPr lang="nl-NL" sz="1050" dirty="0">
                  <a:solidFill>
                    <a:schemeClr val="tx1"/>
                  </a:solidFill>
                </a:rPr>
                <a:t>B</a:t>
              </a:r>
              <a:r>
                <a:rPr lang="nl-NL" sz="1050" dirty="0" smtClean="0">
                  <a:solidFill>
                    <a:schemeClr val="tx1"/>
                  </a:solidFill>
                </a:rPr>
                <a:t>espreken beoogde samenwerking met regionale ziekenhuizen: commitment, visie en keuze ’kartrekker’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Maand 3 - 4: 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Doorrekenen bekostiging GRZ of MSZ incl. inhoudelijke afweging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Verkenning met verpleeghuis incl. uitleg NIGRA zorgstap 4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Opstellen en bespreken met regionale ziekenhuizen van concept samenwerkingsplan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Maand 5 - 6 :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Bespreken met verpleeghuis van het regioplan 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>
                  <a:solidFill>
                    <a:schemeClr val="tx1"/>
                  </a:solidFill>
                </a:rPr>
                <a:t>V</a:t>
              </a:r>
              <a:r>
                <a:rPr lang="nl-NL" sz="1050" dirty="0" smtClean="0">
                  <a:solidFill>
                    <a:schemeClr val="tx1"/>
                  </a:solidFill>
                </a:rPr>
                <a:t>aststellen vervolgstappen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Concept intentieovereenkomst bespreken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Maand 7 - 8: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Verpleeghuis toetst realisatie NIGRA zorgstap 4 in de organisatie en bekostiging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Overleg ziekenhuis – verpleeghuis over procesimplementatie en fasering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Implementatieplan vaststellen</a:t>
              </a:r>
            </a:p>
            <a:p>
              <a:pPr marL="198438" indent="-198438">
                <a:buFont typeface="Wingdings" charset="2"/>
                <a:buChar char="§"/>
              </a:pPr>
              <a:r>
                <a:rPr lang="nl-NL" sz="1050" dirty="0" smtClean="0">
                  <a:solidFill>
                    <a:schemeClr val="tx1"/>
                  </a:solidFill>
                </a:rPr>
                <a:t>Maand 9 - 10:</a:t>
              </a:r>
              <a:endParaRPr lang="nl-NL" sz="1050" dirty="0">
                <a:solidFill>
                  <a:schemeClr val="tx1"/>
                </a:solidFill>
              </a:endParaRP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Intentieovereenkomst incl. implementatieplan en bekostiging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Implementatiefase (6 maanden)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Evaluatie </a:t>
              </a:r>
            </a:p>
            <a:p>
              <a:pPr marL="404813" indent="-192088">
                <a:buFont typeface="Courier New" charset="0"/>
                <a:buChar char="o"/>
              </a:pPr>
              <a:r>
                <a:rPr lang="nl-NL" sz="1050" dirty="0" smtClean="0">
                  <a:solidFill>
                    <a:schemeClr val="tx1"/>
                  </a:solidFill>
                </a:rPr>
                <a:t>Samenwerkingsovereenkomst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75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igra-1">
      <a:dk1>
        <a:sysClr val="windowText" lastClr="000000"/>
      </a:dk1>
      <a:lt1>
        <a:sysClr val="window" lastClr="FFFFFF"/>
      </a:lt1>
      <a:dk2>
        <a:srgbClr val="1A2845"/>
      </a:dk2>
      <a:lt2>
        <a:srgbClr val="DCF1F6"/>
      </a:lt2>
      <a:accent1>
        <a:srgbClr val="286096"/>
      </a:accent1>
      <a:accent2>
        <a:srgbClr val="1F8FAD"/>
      </a:accent2>
      <a:accent3>
        <a:srgbClr val="63BDD4"/>
      </a:accent3>
      <a:accent4>
        <a:srgbClr val="88BE2F"/>
      </a:accent4>
      <a:accent5>
        <a:srgbClr val="308F32"/>
      </a:accent5>
      <a:accent6>
        <a:srgbClr val="EDE7D5"/>
      </a:accent6>
      <a:hlink>
        <a:srgbClr val="B1A796"/>
      </a:hlink>
      <a:folHlink>
        <a:srgbClr val="756D5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42543</TotalTime>
  <Words>498</Words>
  <Application>Microsoft Macintosh PowerPoint</Application>
  <PresentationFormat>Diavoorstelling (4:3)</PresentationFormat>
  <Paragraphs>87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2" baseType="lpstr">
      <vt:lpstr>Calibri</vt:lpstr>
      <vt:lpstr>Courier New</vt:lpstr>
      <vt:lpstr>Helvetica Neue</vt:lpstr>
      <vt:lpstr>Helvetica Neue Light</vt:lpstr>
      <vt:lpstr>Lucida Grande</vt:lpstr>
      <vt:lpstr>ＭＳ Ｐゴシック</vt:lpstr>
      <vt:lpstr>Wingdings</vt:lpstr>
      <vt:lpstr>Arial</vt:lpstr>
      <vt:lpstr>Office Theme</vt:lpstr>
      <vt:lpstr>Samenwerking ziekenhuis – verpleeghuis  bij instelling pomptherapie en revalidatie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Regionale Zorgaanpak Complexe Parkinson</dc:title>
  <dc:subject/>
  <dc:creator>TW&amp;A</dc:creator>
  <cp:keywords/>
  <dc:description/>
  <cp:lastModifiedBy>Vincent Westerbeek van Eerten</cp:lastModifiedBy>
  <cp:revision>362</cp:revision>
  <cp:lastPrinted>2017-03-20T13:17:33Z</cp:lastPrinted>
  <dcterms:created xsi:type="dcterms:W3CDTF">2015-06-04T10:13:51Z</dcterms:created>
  <dcterms:modified xsi:type="dcterms:W3CDTF">2017-03-20T13:17:34Z</dcterms:modified>
  <cp:category/>
</cp:coreProperties>
</file>